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sldIdLst>
    <p:sldId id="256" r:id="rId3"/>
    <p:sldId id="257" r:id="rId4"/>
    <p:sldId id="258" r:id="rId5"/>
    <p:sldId id="260" r:id="rId6"/>
    <p:sldId id="259" r:id="rId7"/>
    <p:sldId id="265" r:id="rId8"/>
    <p:sldId id="263" r:id="rId9"/>
    <p:sldId id="264" r:id="rId10"/>
    <p:sldId id="268" r:id="rId11"/>
    <p:sldId id="266" r:id="rId12"/>
    <p:sldId id="267" r:id="rId13"/>
    <p:sldId id="280" r:id="rId15"/>
    <p:sldId id="269" r:id="rId16"/>
    <p:sldId id="271" r:id="rId17"/>
    <p:sldId id="274" r:id="rId18"/>
    <p:sldId id="276" r:id="rId19"/>
    <p:sldId id="278" r:id="rId20"/>
  </p:sldIdLst>
  <p:sldSz cx="12192000" cy="6858000"/>
  <p:notesSz cx="6858000" cy="9144000"/>
  <p:custDataLst>
    <p:tags r:id="rId24"/>
  </p:custDataLst>
  <p:defaultTextStyle>
    <a:lvl1pPr marL="0" lvl="0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1pPr>
    <a:lvl2pPr marL="457200" lvl="1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2pPr>
    <a:lvl3pPr marL="914400" lvl="2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3pPr>
    <a:lvl4pPr marL="1371600" lvl="3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4pPr>
    <a:lvl5pPr marL="1828800" lvl="4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5pPr>
    <a:lvl6pPr marL="2286000" lvl="5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6pPr>
    <a:lvl7pPr marL="2743200" lvl="6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7pPr>
    <a:lvl8pPr marL="3200400" lvl="7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8pPr>
    <a:lvl9pPr marL="3657600" lvl="8" algn="l" defTabSz="914400">
      <a:defRPr sz="1800" kern="1200">
        <a:solidFill>
          <a:schemeClr val="tx1"/>
        </a:solidFill>
        <a:latin typeface="等线" panose="02010600030101010101" charset="-122"/>
        <a:ea typeface="等线" panose="02010600030101010101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051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4" Type="http://schemas.openxmlformats.org/officeDocument/2006/relationships/tags" Target="tags/tag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F13B20-8BB8-B74B-ADB5-DA5707988F1E}" type="datetimeFigureOut">
              <a:rPr lang="zh-CN" altLang="en-US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28674F-E567-AA4B-8C16-788D7CE21C4F}" type="slidenum">
              <a:rPr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lvl="0" algn="ctr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lvl="0" indent="0" algn="ctr">
              <a:buNone/>
              <a:defRPr sz="2400"/>
            </a:lvl1pPr>
            <a:lvl2pPr marL="457200" lvl="1" indent="0" algn="ctr">
              <a:buNone/>
              <a:defRPr sz="2000"/>
            </a:lvl2pPr>
            <a:lvl3pPr marL="914400" lvl="2" indent="0" algn="ctr">
              <a:buNone/>
              <a:defRPr sz="1800"/>
            </a:lvl3pPr>
            <a:lvl4pPr marL="1371600" lvl="3" indent="0" algn="ctr">
              <a:buNone/>
              <a:defRPr sz="1600"/>
            </a:lvl4pPr>
            <a:lvl5pPr marL="1828800" lvl="4" indent="0" algn="ctr">
              <a:buNone/>
              <a:defRPr sz="1600"/>
            </a:lvl5pPr>
            <a:lvl6pPr marL="2286000" lvl="5" indent="0" algn="ctr">
              <a:buNone/>
              <a:defRPr sz="1600"/>
            </a:lvl6pPr>
            <a:lvl7pPr marL="2743200" lvl="6" indent="0" algn="ctr">
              <a:buNone/>
              <a:defRPr sz="1600"/>
            </a:lvl7pPr>
            <a:lvl8pPr marL="3200400" lvl="7" indent="0" algn="ctr">
              <a:buNone/>
              <a:defRPr sz="1600"/>
            </a:lvl8pPr>
            <a:lvl9pPr marL="3657600" lvl="8" indent="0" algn="ctr">
              <a:buNone/>
              <a:defRPr sz="1600"/>
            </a:lvl9pPr>
          </a:lstStyle>
          <a:p>
            <a:r>
              <a:rPr lang="zh-CN"/>
              <a:t>单击此处编辑母版副标题样式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C058D56-2F0F-4E64-BAB1-810510F64784}" type="datetimeFigureOut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2118104-BBF4-4D2F-A323-F4075CE8343A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/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7B0A610E-96BD-4FF4-A4BE-22104A4ADC92}" type="datetimeFigureOut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9F6C0AB-0CD9-4430-8F63-D99143E88A66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竖排文字占位符 2"/>
          <p:cNvSpPr>
            <a:spLocks noGrp="1"/>
          </p:cNvSpPr>
          <p:nvPr>
            <p:ph type="body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9430028F-6FE0-423C-9C2A-F8742D4D5642}" type="datetimeFigureOut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1DC08E8-641F-4848-8BD1-D4EE3BB788D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图片占位符 24"/>
          <p:cNvSpPr>
            <a:spLocks noGrp="1"/>
          </p:cNvSpPr>
          <p:nvPr>
            <p:ph type="pic" idx="10"/>
          </p:nvPr>
        </p:nvSpPr>
        <p:spPr>
          <a:xfrm>
            <a:off x="2" y="2"/>
            <a:ext cx="12191998" cy="3322235"/>
          </a:xfrm>
          <a:custGeom>
            <a:avLst/>
            <a:gdLst/>
            <a:ahLst/>
            <a:cxnLst/>
            <a:rect l="l" t="t" r="r" b="b"/>
            <a:pathLst>
              <a:path w="12191998" h="3322235">
                <a:moveTo>
                  <a:pt x="10468232" y="2243623"/>
                </a:moveTo>
                <a:lnTo>
                  <a:pt x="12191998" y="2243623"/>
                </a:lnTo>
                <a:lnTo>
                  <a:pt x="12191998" y="3322235"/>
                </a:lnTo>
                <a:lnTo>
                  <a:pt x="10468232" y="3322235"/>
                </a:lnTo>
                <a:close/>
                <a:moveTo>
                  <a:pt x="8723404" y="2243623"/>
                </a:moveTo>
                <a:lnTo>
                  <a:pt x="10439433" y="2243623"/>
                </a:lnTo>
                <a:lnTo>
                  <a:pt x="10439433" y="3322235"/>
                </a:lnTo>
                <a:lnTo>
                  <a:pt x="8723404" y="3322235"/>
                </a:lnTo>
                <a:close/>
                <a:moveTo>
                  <a:pt x="6978575" y="2243623"/>
                </a:moveTo>
                <a:lnTo>
                  <a:pt x="8694604" y="2243623"/>
                </a:lnTo>
                <a:lnTo>
                  <a:pt x="8694604" y="3322235"/>
                </a:lnTo>
                <a:lnTo>
                  <a:pt x="6978575" y="3322235"/>
                </a:lnTo>
                <a:close/>
                <a:moveTo>
                  <a:pt x="5233748" y="2243623"/>
                </a:moveTo>
                <a:lnTo>
                  <a:pt x="6949775" y="2243623"/>
                </a:lnTo>
                <a:lnTo>
                  <a:pt x="6949775" y="3322235"/>
                </a:lnTo>
                <a:lnTo>
                  <a:pt x="5233748" y="3322235"/>
                </a:lnTo>
                <a:close/>
                <a:moveTo>
                  <a:pt x="3488919" y="2243623"/>
                </a:moveTo>
                <a:lnTo>
                  <a:pt x="5204947" y="2243623"/>
                </a:lnTo>
                <a:lnTo>
                  <a:pt x="5204947" y="3322235"/>
                </a:lnTo>
                <a:lnTo>
                  <a:pt x="3488919" y="3322235"/>
                </a:lnTo>
                <a:close/>
                <a:moveTo>
                  <a:pt x="1744091" y="2243623"/>
                </a:moveTo>
                <a:lnTo>
                  <a:pt x="3460119" y="2243623"/>
                </a:lnTo>
                <a:lnTo>
                  <a:pt x="3460119" y="3322235"/>
                </a:lnTo>
                <a:lnTo>
                  <a:pt x="1744091" y="3322235"/>
                </a:lnTo>
                <a:close/>
                <a:moveTo>
                  <a:pt x="0" y="2243623"/>
                </a:moveTo>
                <a:lnTo>
                  <a:pt x="1715292" y="2243623"/>
                </a:lnTo>
                <a:lnTo>
                  <a:pt x="1715292" y="3322235"/>
                </a:lnTo>
                <a:lnTo>
                  <a:pt x="0" y="3322235"/>
                </a:lnTo>
                <a:close/>
                <a:moveTo>
                  <a:pt x="10468232" y="1136211"/>
                </a:moveTo>
                <a:lnTo>
                  <a:pt x="12191998" y="1136211"/>
                </a:lnTo>
                <a:lnTo>
                  <a:pt x="12191998" y="2214823"/>
                </a:lnTo>
                <a:lnTo>
                  <a:pt x="10468232" y="2214823"/>
                </a:lnTo>
                <a:close/>
                <a:moveTo>
                  <a:pt x="6978575" y="1136211"/>
                </a:moveTo>
                <a:lnTo>
                  <a:pt x="8694604" y="1136211"/>
                </a:lnTo>
                <a:lnTo>
                  <a:pt x="8694604" y="2214823"/>
                </a:lnTo>
                <a:lnTo>
                  <a:pt x="6978575" y="2214823"/>
                </a:lnTo>
                <a:close/>
                <a:moveTo>
                  <a:pt x="5233750" y="1136211"/>
                </a:moveTo>
                <a:lnTo>
                  <a:pt x="6949775" y="1136211"/>
                </a:lnTo>
                <a:lnTo>
                  <a:pt x="6949775" y="2214823"/>
                </a:lnTo>
                <a:lnTo>
                  <a:pt x="5233750" y="2214823"/>
                </a:lnTo>
                <a:close/>
                <a:moveTo>
                  <a:pt x="3488920" y="1136211"/>
                </a:moveTo>
                <a:lnTo>
                  <a:pt x="5204947" y="1136211"/>
                </a:lnTo>
                <a:lnTo>
                  <a:pt x="5204947" y="2214823"/>
                </a:lnTo>
                <a:lnTo>
                  <a:pt x="3488920" y="2214823"/>
                </a:lnTo>
                <a:close/>
                <a:moveTo>
                  <a:pt x="1" y="1136211"/>
                </a:moveTo>
                <a:lnTo>
                  <a:pt x="1715293" y="1136211"/>
                </a:lnTo>
                <a:lnTo>
                  <a:pt x="1715293" y="2214823"/>
                </a:lnTo>
                <a:lnTo>
                  <a:pt x="1" y="2214823"/>
                </a:lnTo>
                <a:close/>
                <a:moveTo>
                  <a:pt x="10468232" y="0"/>
                </a:moveTo>
                <a:lnTo>
                  <a:pt x="12191998" y="0"/>
                </a:lnTo>
                <a:lnTo>
                  <a:pt x="12191998" y="1107411"/>
                </a:lnTo>
                <a:lnTo>
                  <a:pt x="10468232" y="1107411"/>
                </a:lnTo>
                <a:close/>
                <a:moveTo>
                  <a:pt x="6978575" y="0"/>
                </a:moveTo>
                <a:lnTo>
                  <a:pt x="8694604" y="0"/>
                </a:lnTo>
                <a:lnTo>
                  <a:pt x="8694604" y="1107411"/>
                </a:lnTo>
                <a:lnTo>
                  <a:pt x="6978575" y="1107411"/>
                </a:lnTo>
                <a:close/>
                <a:moveTo>
                  <a:pt x="5233750" y="0"/>
                </a:moveTo>
                <a:lnTo>
                  <a:pt x="6949775" y="0"/>
                </a:lnTo>
                <a:lnTo>
                  <a:pt x="6949775" y="1107411"/>
                </a:lnTo>
                <a:lnTo>
                  <a:pt x="5233750" y="1107411"/>
                </a:lnTo>
                <a:close/>
                <a:moveTo>
                  <a:pt x="3488921" y="0"/>
                </a:moveTo>
                <a:lnTo>
                  <a:pt x="5204947" y="0"/>
                </a:lnTo>
                <a:lnTo>
                  <a:pt x="5204947" y="1107411"/>
                </a:lnTo>
                <a:lnTo>
                  <a:pt x="3488921" y="1107411"/>
                </a:lnTo>
                <a:close/>
                <a:moveTo>
                  <a:pt x="2" y="0"/>
                </a:moveTo>
                <a:lnTo>
                  <a:pt x="1715294" y="0"/>
                </a:lnTo>
                <a:lnTo>
                  <a:pt x="1715294" y="1107411"/>
                </a:lnTo>
                <a:lnTo>
                  <a:pt x="2" y="1107411"/>
                </a:lnTo>
                <a:close/>
              </a:path>
            </a:pathLst>
          </a:custGeom>
        </p:spPr>
        <p:txBody>
          <a:bodyPr wrap="square"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4238583F-5464-42A2-AE47-7762B3B43C71}" type="datetimeFigureOut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7DC77BA3-B698-40A0-B710-4A93387DE9C5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lvl="0">
              <a:defRPr sz="60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lv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lvl="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5ED17541-E229-42FA-8824-7F1C443AC870}" type="datetimeFigureOut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CE1AD7D0-463D-4133-AAC8-2ED0F875CD33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E4FA20F-5D9A-4C2D-8B6B-EF62D5C57F92}" type="datetimeFigureOut">
              <a:rPr lang="en-US" altLang="zh-CN"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C174B04-2010-4D01-B386-537E158491AC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5" name="文本占位符 4"/>
          <p:cNvSpPr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lvl="0" indent="0">
              <a:buNone/>
              <a:defRPr sz="2400" b="1"/>
            </a:lvl1pPr>
            <a:lvl2pPr marL="457200" lvl="1" indent="0">
              <a:buNone/>
              <a:defRPr sz="2000" b="1"/>
            </a:lvl2pPr>
            <a:lvl3pPr marL="914400" lvl="2" indent="0">
              <a:buNone/>
              <a:defRPr sz="1800" b="1"/>
            </a:lvl3pPr>
            <a:lvl4pPr marL="1371600" lvl="3" indent="0">
              <a:buNone/>
              <a:defRPr sz="1600" b="1"/>
            </a:lvl4pPr>
            <a:lvl5pPr marL="1828800" lvl="4" indent="0">
              <a:buNone/>
              <a:defRPr sz="1600" b="1"/>
            </a:lvl5pPr>
            <a:lvl6pPr marL="2286000" lvl="5" indent="0">
              <a:buNone/>
              <a:defRPr sz="1600" b="1"/>
            </a:lvl6pPr>
            <a:lvl7pPr marL="2743200" lvl="6" indent="0">
              <a:buNone/>
              <a:defRPr sz="1600" b="1"/>
            </a:lvl7pPr>
            <a:lvl8pPr marL="3200400" lvl="7" indent="0">
              <a:buNone/>
              <a:defRPr sz="1600" b="1"/>
            </a:lvl8pPr>
            <a:lvl9pPr marL="3657600" lvl="8" indent="0">
              <a:buNone/>
              <a:defRPr sz="1600" b="1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6" name="内容占位符 5"/>
          <p:cNvSpPr>
            <a:spLocks noGrp="1"/>
          </p:cNvSpPr>
          <p:nvPr>
            <p:ph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7" name="日期占位符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957308C-B538-4551-95B7-B81E7ADD3A40}" type="datetimeFigureOut">
              <a:rPr lang="en-US" altLang="zh-CN"/>
            </a:fld>
            <a:endParaRPr lang="zh-CN"/>
          </a:p>
        </p:txBody>
      </p:sp>
      <p:sp>
        <p:nvSpPr>
          <p:cNvPr id="8" name="页脚占位符 7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14CB524-BC96-45F2-9C39-4F47E004EB2F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00C596D8-7BF3-40AA-BF69-143B71809A9D}" type="datetimeFigureOut">
              <a:rPr lang="en-US" altLang="zh-CN"/>
            </a:fld>
            <a:endParaRPr lang="zh-CN"/>
          </a:p>
        </p:txBody>
      </p:sp>
      <p:sp>
        <p:nvSpPr>
          <p:cNvPr id="4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C96AACD-6D6A-4E75-B1AC-6A4ED9D0D250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CB580DEB-F054-4469-8267-BC83954C682A}" type="datetimeFigureOut">
              <a:rPr lang="en-US" altLang="zh-CN"/>
            </a:fld>
            <a:endParaRPr lang="zh-CN"/>
          </a:p>
        </p:txBody>
      </p:sp>
      <p:sp>
        <p:nvSpPr>
          <p:cNvPr id="3" name="页脚占位符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CD2D6CB-EE4C-4A1F-BE7A-B8CD762DE342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lvl="0">
              <a:defRPr sz="3200"/>
            </a:lvl1pPr>
            <a:lvl2pPr lvl="1">
              <a:defRPr sz="2800"/>
            </a:lvl2pPr>
            <a:lvl3pPr lvl="2">
              <a:defRPr sz="2400"/>
            </a:lvl3pPr>
            <a:lvl4pPr lvl="3">
              <a:defRPr sz="2000"/>
            </a:lvl4pPr>
            <a:lvl5pPr lvl="4">
              <a:defRPr sz="2000"/>
            </a:lvl5pPr>
            <a:lvl6pPr lvl="5">
              <a:defRPr sz="2000"/>
            </a:lvl6pPr>
            <a:lvl7pPr lvl="6">
              <a:defRPr sz="2000"/>
            </a:lvl7pPr>
            <a:lvl8pPr lvl="7">
              <a:defRPr sz="2000"/>
            </a:lvl8pPr>
            <a:lvl9pPr lvl="8">
              <a:defRPr sz="2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766A1BE-3F4B-4FCE-BCD1-8E65FF463C24}" type="datetimeFigureOut">
              <a:rPr lang="en-US" altLang="zh-CN"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2AF4D366-DBF8-4F15-B6D4-A6B30C87A9DD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 lvl="0">
              <a:defRPr sz="3200"/>
            </a:lvl1pPr>
          </a:lstStyle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lvl="0" indent="0">
              <a:buNone/>
              <a:defRPr sz="3200"/>
            </a:lvl1pPr>
            <a:lvl2pPr marL="457200" lvl="1" indent="0">
              <a:buNone/>
              <a:defRPr sz="2800"/>
            </a:lvl2pPr>
            <a:lvl3pPr marL="914400" lvl="2" indent="0">
              <a:buNone/>
              <a:defRPr sz="2400"/>
            </a:lvl3pPr>
            <a:lvl4pPr marL="1371600" lvl="3" indent="0">
              <a:buNone/>
              <a:defRPr sz="2000"/>
            </a:lvl4pPr>
            <a:lvl5pPr marL="1828800" lvl="4" indent="0">
              <a:buNone/>
              <a:defRPr sz="2000"/>
            </a:lvl5pPr>
            <a:lvl6pPr marL="2286000" lvl="5" indent="0">
              <a:buNone/>
              <a:defRPr sz="2000"/>
            </a:lvl6pPr>
            <a:lvl7pPr marL="2743200" lvl="6" indent="0">
              <a:buNone/>
              <a:defRPr sz="2000"/>
            </a:lvl7pPr>
            <a:lvl8pPr marL="3200400" lvl="7" indent="0">
              <a:buNone/>
              <a:defRPr sz="2000"/>
            </a:lvl8pPr>
            <a:lvl9pPr marL="3657600" lvl="8" indent="0">
              <a:buNone/>
              <a:defRPr sz="2000"/>
            </a:lvl9pPr>
          </a:lstStyle>
          <a:p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lvl="0" indent="0">
              <a:buNone/>
              <a:defRPr sz="1600"/>
            </a:lvl1pPr>
            <a:lvl2pPr marL="457200" lvl="1" indent="0">
              <a:buNone/>
              <a:defRPr sz="1400"/>
            </a:lvl2pPr>
            <a:lvl3pPr marL="914400" lvl="2" indent="0">
              <a:buNone/>
              <a:defRPr sz="1200"/>
            </a:lvl3pPr>
            <a:lvl4pPr marL="1371600" lvl="3" indent="0">
              <a:buNone/>
              <a:defRPr sz="1000"/>
            </a:lvl4pPr>
            <a:lvl5pPr marL="1828800" lvl="4" indent="0">
              <a:buNone/>
              <a:defRPr sz="1000"/>
            </a:lvl5pPr>
            <a:lvl6pPr marL="2286000" lvl="5" indent="0">
              <a:buNone/>
              <a:defRPr sz="1000"/>
            </a:lvl6pPr>
            <a:lvl7pPr marL="2743200" lvl="6" indent="0">
              <a:buNone/>
              <a:defRPr sz="1000"/>
            </a:lvl7pPr>
            <a:lvl8pPr marL="3200400" lvl="7" indent="0">
              <a:buNone/>
              <a:defRPr sz="1000"/>
            </a:lvl8pPr>
            <a:lvl9pPr marL="3657600" lvl="8" indent="0">
              <a:buNone/>
              <a:defRPr sz="1000"/>
            </a:lvl9pPr>
          </a:lstStyle>
          <a:p>
            <a:pPr lvl="0"/>
            <a:r>
              <a:rPr lang="zh-CN"/>
              <a:t>单击此处编辑母版文本样式</a:t>
            </a:r>
            <a:endParaRPr lang="zh-CN"/>
          </a:p>
        </p:txBody>
      </p:sp>
      <p:sp>
        <p:nvSpPr>
          <p:cNvPr id="5" name="日期占位符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89856ED1-1383-405F-A96C-79FA669F1C78}" type="datetimeFigureOut">
              <a:rPr lang="en-US" altLang="zh-CN"/>
            </a:fld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FDF7601-BAA1-4AC7-836F-A4E4A6533D0E}" type="slidenum">
              <a:rPr lang="en-US" alt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r>
              <a:rPr lang="zh-CN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/>
            <a:r>
              <a:rPr lang="zh-CN"/>
              <a:t>单击此处编辑母版文本样式</a:t>
            </a:r>
            <a:endParaRPr lang="zh-CN"/>
          </a:p>
          <a:p>
            <a:pPr lvl="1"/>
            <a:r>
              <a:rPr lang="zh-CN"/>
              <a:t>二级</a:t>
            </a:r>
            <a:endParaRPr lang="zh-CN"/>
          </a:p>
          <a:p>
            <a:pPr lvl="2"/>
            <a:r>
              <a:rPr lang="zh-CN"/>
              <a:t>三级</a:t>
            </a:r>
            <a:endParaRPr lang="zh-CN"/>
          </a:p>
          <a:p>
            <a:pPr lvl="3"/>
            <a:r>
              <a:rPr lang="zh-CN"/>
              <a:t>四级</a:t>
            </a:r>
            <a:endParaRPr lang="zh-CN"/>
          </a:p>
          <a:p>
            <a:pPr lvl="4"/>
            <a:r>
              <a:rPr lang="zh-CN"/>
              <a:t>五级</a:t>
            </a:r>
            <a:endParaRPr lang="zh-CN"/>
          </a:p>
        </p:txBody>
      </p:sp>
      <p:sp>
        <p:nvSpPr>
          <p:cNvPr id="4" name="日期占位符 3"/>
          <p:cNvSpPr>
            <a:spLocks noGrp="1"/>
          </p:cNvSpPr>
          <p:nvPr>
            <p:ph type="dt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l">
              <a:defRPr sz="1200">
                <a:solidFill>
                  <a:schemeClr val="tx1">
                    <a:tint val="75000"/>
                  </a:schemeClr>
                </a:solidFill>
                <a:latin typeface="思源黑体 CN Light"/>
                <a:ea typeface="思源黑体 CN Light"/>
              </a:defRPr>
            </a:lvl1pPr>
          </a:lstStyle>
          <a:p>
            <a:fld id="{4A0B4798-CF2E-479B-97F9-27103455D47D}" type="datetimeFigureOut">
              <a:rPr lang="en-US" altLang="zh-CN"/>
            </a:fld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ctr">
              <a:defRPr sz="1200">
                <a:solidFill>
                  <a:schemeClr val="tx1">
                    <a:tint val="75000"/>
                  </a:schemeClr>
                </a:solidFill>
                <a:latin typeface="思源黑体 CN Light"/>
                <a:ea typeface="思源黑体 CN Light"/>
              </a:defRPr>
            </a:lvl1pPr>
          </a:lstStyle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lvl="0" algn="r">
              <a:defRPr sz="1200">
                <a:solidFill>
                  <a:schemeClr val="tx1">
                    <a:tint val="75000"/>
                  </a:schemeClr>
                </a:solidFill>
                <a:latin typeface="思源黑体 CN Light"/>
                <a:ea typeface="思源黑体 CN Light"/>
              </a:defRPr>
            </a:lvl1pPr>
          </a:lstStyle>
          <a:p>
            <a:fld id="{F3E76F62-9DD0-4058-A22C-57E593AB7866}" type="slidenum">
              <a:rPr lang="en-US" altLang="zh-CN"/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lvl="0" algn="l" defTabSz="914400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思源黑体 CN Light"/>
          <a:ea typeface="思源黑体 CN Light"/>
        </a:defRPr>
      </a:lvl1pPr>
    </p:titleStyle>
    <p:bodyStyle>
      <a:lvl1pPr marL="228600" lvl="0" indent="-228600" algn="l" defTabSz="914400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思源黑体 CN Light"/>
          <a:ea typeface="思源黑体 CN Light"/>
        </a:defRPr>
      </a:lvl1pPr>
      <a:lvl2pPr marL="685800" lvl="1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思源黑体 CN Light"/>
          <a:ea typeface="思源黑体 CN Light"/>
        </a:defRPr>
      </a:lvl2pPr>
      <a:lvl3pPr marL="1143000" lvl="2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思源黑体 CN Light"/>
          <a:ea typeface="思源黑体 CN Light"/>
        </a:defRPr>
      </a:lvl3pPr>
      <a:lvl4pPr marL="1600200" lvl="3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/>
          <a:ea typeface="思源黑体 CN Light"/>
        </a:defRPr>
      </a:lvl4pPr>
      <a:lvl5pPr marL="2057400" lvl="4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思源黑体 CN Light"/>
          <a:ea typeface="思源黑体 CN Light"/>
        </a:defRPr>
      </a:lvl5pPr>
      <a:lvl6pPr marL="2514600" lvl="5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971800" lvl="6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429000" lvl="7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886200" lvl="8" indent="-228600" algn="l" defTabSz="914400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1pPr>
      <a:lvl2pPr marL="457200" lvl="1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2pPr>
      <a:lvl3pPr marL="914400" lvl="2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3pPr>
      <a:lvl4pPr marL="1371600" lvl="3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4pPr>
      <a:lvl5pPr marL="1828800" lvl="4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5pPr>
      <a:lvl6pPr marL="2286000" lvl="5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6pPr>
      <a:lvl7pPr marL="2743200" lvl="6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7pPr>
      <a:lvl8pPr marL="3200400" lvl="7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8pPr>
      <a:lvl9pPr marL="3657600" lvl="8" algn="l" defTabSz="914400">
        <a:defRPr sz="1800" kern="1200">
          <a:solidFill>
            <a:schemeClr val="tx1"/>
          </a:solidFill>
          <a:latin typeface="等线" panose="02010600030101010101" charset="-122"/>
          <a:ea typeface="等线" panose="02010600030101010101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.jpeg"/><Relationship Id="rId3" Type="http://schemas.openxmlformats.org/officeDocument/2006/relationships/image" Target="../media/image12.jpeg"/><Relationship Id="rId2" Type="http://schemas.openxmlformats.org/officeDocument/2006/relationships/image" Target="../media/image15.jpeg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4.jpeg"/><Relationship Id="rId3" Type="http://schemas.openxmlformats.org/officeDocument/2006/relationships/image" Target="../media/image15.jpeg"/><Relationship Id="rId2" Type="http://schemas.openxmlformats.org/officeDocument/2006/relationships/image" Target="../media/image16.jpe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5.jpeg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jpeg"/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.png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3314700"/>
            <a:ext cx="12192000" cy="116209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anchor="ctr"/>
          <a:lstStyle/>
          <a:p>
            <a:pPr algn="ctr"/>
            <a:endParaRPr lang="zh-CN" sz="2400">
              <a:solidFill>
                <a:schemeClr val="lt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1993014" y="5047425"/>
            <a:ext cx="8205972" cy="4061"/>
            <a:chOff x="2151049" y="32390"/>
            <a:chExt cx="7864984" cy="2736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2151049" y="32390"/>
              <a:ext cx="1119758" cy="0"/>
            </a:xfrm>
            <a:prstGeom prst="line">
              <a:avLst/>
            </a:prstGeom>
            <a:ln w="19050" cap="rnd">
              <a:solidFill>
                <a:srgbClr val="E8BC2C"/>
              </a:solidFill>
              <a:prstDash val="solid"/>
              <a:round/>
              <a:headEnd type="none"/>
              <a:tailEnd type="oval"/>
            </a:ln>
          </p:spPr>
        </p:cxnSp>
        <p:cxnSp>
          <p:nvCxnSpPr>
            <p:cNvPr id="14" name="直接连接符 13"/>
            <p:cNvCxnSpPr/>
            <p:nvPr/>
          </p:nvCxnSpPr>
          <p:spPr>
            <a:xfrm flipH="1">
              <a:off x="8896275" y="35126"/>
              <a:ext cx="1119758" cy="0"/>
            </a:xfrm>
            <a:prstGeom prst="line">
              <a:avLst/>
            </a:prstGeom>
            <a:ln w="19050" cap="rnd">
              <a:solidFill>
                <a:srgbClr val="E8BC2C"/>
              </a:solidFill>
              <a:prstDash val="solid"/>
              <a:round/>
              <a:headEnd type="none"/>
              <a:tailEnd type="oval"/>
            </a:ln>
          </p:spPr>
        </p:cxnSp>
      </p:grpSp>
      <p:sp>
        <p:nvSpPr>
          <p:cNvPr id="15" name="文本框 14"/>
          <p:cNvSpPr txBox="1"/>
          <p:nvPr/>
        </p:nvSpPr>
        <p:spPr>
          <a:xfrm>
            <a:off x="2027548" y="3797006"/>
            <a:ext cx="8136904" cy="1015663"/>
          </a:xfrm>
          <a:prstGeom prst="rect">
            <a:avLst/>
          </a:prstGeom>
          <a:noFill/>
        </p:spPr>
        <p:txBody>
          <a:bodyPr wrap="square" lIns="0">
            <a:spAutoFit/>
          </a:bodyPr>
          <a:lstStyle/>
          <a:p>
            <a:pPr algn="ctr"/>
            <a:r>
              <a:rPr lang="zh-CN" altLang="en-US" sz="6000" b="1" dirty="0">
                <a:solidFill>
                  <a:srgbClr val="E8BC2C"/>
                </a:solidFill>
                <a:latin typeface="方正大黑体_GBK"/>
                <a:ea typeface="方正大黑体_GBK"/>
              </a:rPr>
              <a:t>生涯人物访谈小组汇报</a:t>
            </a:r>
            <a:endParaRPr lang="zh-CN" sz="6000" b="1" dirty="0">
              <a:solidFill>
                <a:srgbClr val="E8BC2C"/>
              </a:solidFill>
              <a:latin typeface="方正大黑体_GBK"/>
              <a:ea typeface="方正大黑体_GBK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849237" y="4929842"/>
            <a:ext cx="4493538" cy="5632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20000"/>
              </a:lnSpc>
              <a:buClrTx/>
              <a:buSzTx/>
              <a:buFontTx/>
            </a:pPr>
            <a:r>
              <a:rPr lang="zh-CN" altLang="en-US" sz="2800" b="1" dirty="0">
                <a:solidFill>
                  <a:srgbClr val="7E5D4A"/>
                </a:solidFill>
                <a:latin typeface="华文细黑" panose="02010600040101010101" charset="-122"/>
                <a:ea typeface="华文细黑" panose="02010600040101010101" charset="-122"/>
              </a:rPr>
              <a:t>李想，李项，胡杨，刘竞源</a:t>
            </a:r>
            <a:endParaRPr lang="zh-CN" sz="2800" b="1" dirty="0">
              <a:solidFill>
                <a:srgbClr val="7E5D4A"/>
              </a:solidFill>
              <a:latin typeface="华文细黑" panose="02010600040101010101" charset="-122"/>
              <a:ea typeface="华文细黑" panose="02010600040101010101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164452" y="5856712"/>
            <a:ext cx="2333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marL="0" lvl="0" algn="l" defTabSz="914400">
              <a:defRPr sz="1800" kern="120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defRPr>
            </a:lvl1pPr>
            <a:lvl2pPr marL="457200" lvl="1" algn="l" defTabSz="914400">
              <a:defRPr sz="1800" kern="120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defRPr>
            </a:lvl2pPr>
            <a:lvl3pPr marL="914400" lvl="2" algn="l" defTabSz="914400">
              <a:defRPr sz="1800" kern="120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defRPr>
            </a:lvl3pPr>
            <a:lvl4pPr marL="1371600" lvl="3" algn="l" defTabSz="914400">
              <a:defRPr sz="1800" kern="120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defRPr>
            </a:lvl4pPr>
            <a:lvl5pPr marL="1828800" lvl="4" algn="l" defTabSz="914400">
              <a:defRPr sz="1800" kern="120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defRPr>
            </a:lvl5pPr>
            <a:lvl6pPr marL="2286000" lvl="5" algn="l" defTabSz="914400">
              <a:defRPr sz="1800" kern="120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defRPr>
            </a:lvl6pPr>
            <a:lvl7pPr marL="2743200" lvl="6" algn="l" defTabSz="914400">
              <a:defRPr sz="1800" kern="120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defRPr>
            </a:lvl7pPr>
            <a:lvl8pPr marL="3200400" lvl="7" algn="l" defTabSz="914400">
              <a:defRPr sz="1800" kern="120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defRPr>
            </a:lvl8pPr>
            <a:lvl9pPr marL="3657600" lvl="8" algn="l" defTabSz="914400">
              <a:defRPr sz="1800" kern="1200">
                <a:solidFill>
                  <a:srgbClr val="000000"/>
                </a:solidFill>
                <a:latin typeface="Arial" panose="020B0604020202020204"/>
                <a:ea typeface="微软雅黑" panose="020B0503020204020204" charset="-122"/>
              </a:defRPr>
            </a:lvl9pPr>
          </a:lstStyle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b="1" dirty="0">
                <a:solidFill>
                  <a:srgbClr val="7E5D4A"/>
                </a:solidFill>
                <a:latin typeface="等线" panose="02010600030101010101" charset="-122"/>
                <a:ea typeface="等线" panose="02010600030101010101" charset="-122"/>
              </a:rPr>
              <a:t>2023.6.2</a:t>
            </a:r>
            <a:endParaRPr lang="zh-CN" b="1" i="0" u="none" strike="noStrike" kern="1200" spc="0" baseline="0" dirty="0">
              <a:ln>
                <a:noFill/>
              </a:ln>
              <a:solidFill>
                <a:srgbClr val="7E5D4A"/>
              </a:solidFill>
              <a:latin typeface="等线" panose="02010600030101010101" charset="-122"/>
              <a:ea typeface="等线" panose="02010600030101010101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" y="-46670"/>
            <a:ext cx="12192000" cy="336137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795" y="-46670"/>
            <a:ext cx="1775883" cy="221826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176" y="3"/>
            <a:ext cx="12191999" cy="6857997"/>
          </a:xfrm>
          <a:prstGeom prst="rect">
            <a:avLst/>
          </a:prstGeom>
          <a:blipFill rotWithShape="0">
            <a:blip r:embed="rId1">
              <a:alphaModFix amt="20000"/>
            </a:blip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436864" y="1905"/>
            <a:ext cx="758190" cy="6854190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971111" y="4261340"/>
            <a:ext cx="1154114" cy="1154114"/>
          </a:xfrm>
          <a:prstGeom prst="ellipse">
            <a:avLst/>
          </a:prstGeom>
          <a:solidFill>
            <a:srgbClr val="E7BD2B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10026950" y="4146818"/>
            <a:ext cx="217179" cy="217179"/>
          </a:xfrm>
          <a:prstGeom prst="ellipse">
            <a:avLst/>
          </a:prstGeom>
          <a:solidFill>
            <a:srgbClr val="E8BC2C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200430" y="1070272"/>
            <a:ext cx="4650105" cy="4693285"/>
            <a:chOff x="374270" y="1260574"/>
            <a:chExt cx="4650105" cy="4693285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83247" y="5838399"/>
              <a:ext cx="2045430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  <p:grpSp>
          <p:nvGrpSpPr>
            <p:cNvPr id="18" name="组合 17"/>
            <p:cNvGrpSpPr/>
            <p:nvPr/>
          </p:nvGrpSpPr>
          <p:grpSpPr>
            <a:xfrm>
              <a:off x="374270" y="1260574"/>
              <a:ext cx="4650105" cy="4693285"/>
              <a:chOff x="374270" y="1260574"/>
              <a:chExt cx="4650105" cy="4693285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374270" y="1260574"/>
                <a:ext cx="4412349" cy="781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4000" spc="120" dirty="0">
                    <a:solidFill>
                      <a:srgbClr val="237D3F"/>
                    </a:solidFill>
                    <a:latin typeface="思源黑体 CN Medium"/>
                    <a:ea typeface="思源黑体 CN Medium"/>
                  </a:rPr>
                  <a:t>   生涯规划发展</a:t>
                </a:r>
                <a:endParaRPr lang="en-US" sz="4000" spc="120" dirty="0">
                  <a:solidFill>
                    <a:srgbClr val="237D3F"/>
                  </a:solidFill>
                  <a:latin typeface="思源黑体 CN Medium"/>
                  <a:ea typeface="思源黑体 CN Medium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73044" y="2714182"/>
                <a:ext cx="4412349" cy="349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400" dirty="0">
                  <a:solidFill>
                    <a:schemeClr val="bg1">
                      <a:lumMod val="75000"/>
                    </a:schemeClr>
                  </a:solidFill>
                  <a:latin typeface="思源黑体 CN Light"/>
                  <a:ea typeface="思源黑体 CN Ligh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73330" y="1905734"/>
                <a:ext cx="4551045" cy="4048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600" dirty="0"/>
                  <a:t>➢</a:t>
                </a:r>
                <a:r>
                  <a:rPr lang="zh-CN" altLang="en-US" b="1" dirty="0"/>
                  <a:t>学习注意事项</a:t>
                </a:r>
                <a:r>
                  <a:rPr lang="zh-CN" altLang="en-US" dirty="0"/>
                  <a:t>：</a:t>
                </a:r>
                <a:r>
                  <a:rPr lang="zh-CN" altLang="en-US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若志在产业，</a:t>
                </a:r>
                <a:r>
                  <a:rPr lang="zh-CN" altLang="zh-CN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在平时的学习中首先要关注领域前沿的技术和应用方向，关注既对社会有意义，又能产生经济效益的领域，把握产业前沿方向。其次要注意和产业相关校友、老师等人的交流。</a:t>
                </a:r>
                <a:endParaRPr lang="en-US" altLang="zh-CN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➢</a:t>
                </a:r>
                <a:r>
                  <a:rPr lang="zh-CN" altLang="en-US" b="1" dirty="0"/>
                  <a:t>实习相关</a:t>
                </a:r>
                <a:r>
                  <a:rPr lang="zh-CN" altLang="en-US" dirty="0"/>
                  <a:t>：</a:t>
                </a:r>
                <a:r>
                  <a:rPr lang="zh-CN" altLang="zh-CN" kern="100" dirty="0"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本科是需要实习的，要在实验室里进行实习，培养实验操作能力</a:t>
                </a:r>
                <a:endParaRPr lang="en-US" altLang="zh-CN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➢</a:t>
                </a:r>
                <a:r>
                  <a:rPr lang="zh-CN" altLang="en-US" b="1" dirty="0"/>
                  <a:t>创业相关</a:t>
                </a:r>
                <a:r>
                  <a:rPr lang="zh-CN" altLang="en-US" dirty="0"/>
                  <a:t>：</a:t>
                </a:r>
                <a:r>
                  <a:rPr lang="zh-CN" altLang="zh-CN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建议还是要先积累工作经验再创业</a:t>
                </a:r>
                <a:endParaRPr lang="en-US" altLang="zh-CN" kern="100" dirty="0">
                  <a:effectLst/>
                  <a:latin typeface="+mn-lt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dirty="0"/>
                  <a:t>➢</a:t>
                </a:r>
                <a:r>
                  <a:rPr lang="zh-CN" altLang="zh-CN" b="1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非常重要的一点是</a:t>
                </a:r>
                <a:r>
                  <a:rPr lang="zh-CN" altLang="en-US" b="1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不</a:t>
                </a:r>
                <a:r>
                  <a:rPr lang="zh-CN" altLang="zh-CN" b="1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要过早的局限自己</a:t>
                </a:r>
                <a:r>
                  <a:rPr lang="zh-CN" altLang="en-US" b="1" kern="100" dirty="0">
                    <a:effectLst/>
                    <a:latin typeface="+mn-lt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r>
                  <a:rPr lang="zh-CN" altLang="zh-CN" b="1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打造核心竞争力</a:t>
                </a:r>
                <a:endParaRPr lang="en-US" altLang="zh-CN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6" name="椭圆 25"/>
          <p:cNvSpPr/>
          <p:nvPr/>
        </p:nvSpPr>
        <p:spPr>
          <a:xfrm rot="20978478">
            <a:off x="8558565" y="3690355"/>
            <a:ext cx="1587500" cy="1587500"/>
          </a:xfrm>
          <a:prstGeom prst="ellipse">
            <a:avLst/>
          </a:prstGeom>
          <a:blipFill rotWithShape="1">
            <a:blip r:embed="rId2"/>
            <a:stretch>
              <a:fillRect/>
            </a:stretch>
          </a:blipFill>
          <a:ln w="12700">
            <a:solidFill>
              <a:srgbClr val="E8BC2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6685407" y="4253527"/>
            <a:ext cx="1154114" cy="1154114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685678" y="961408"/>
            <a:ext cx="2772700" cy="277270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299204" y="5358744"/>
            <a:ext cx="8944925" cy="1863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sz="9600" spc="120" dirty="0">
                <a:ln w="25400">
                  <a:solidFill>
                    <a:srgbClr val="237D3F">
                      <a:alpha val="3000"/>
                    </a:srgbClr>
                  </a:solidFill>
                </a:ln>
                <a:solidFill>
                  <a:srgbClr val="E8BC2C">
                    <a:alpha val="25000"/>
                  </a:srgbClr>
                </a:solidFill>
                <a:latin typeface="思源黑体 CN Medium"/>
                <a:ea typeface="思源黑体 CN Medium"/>
              </a:rPr>
              <a:t>GOLD PKU</a:t>
            </a:r>
            <a:endParaRPr lang="en-US" sz="9600" spc="120" dirty="0">
              <a:ln w="25400">
                <a:solidFill>
                  <a:srgbClr val="237D3F">
                    <a:alpha val="3000"/>
                  </a:srgbClr>
                </a:solidFill>
              </a:ln>
              <a:solidFill>
                <a:srgbClr val="E8BC2C">
                  <a:alpha val="25000"/>
                </a:srgbClr>
              </a:solidFill>
              <a:latin typeface="思源黑体 CN Medium"/>
              <a:ea typeface="思源黑体 CN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 flipH="1">
            <a:off x="1" y="2"/>
            <a:ext cx="12191999" cy="6857997"/>
          </a:xfrm>
          <a:prstGeom prst="rect">
            <a:avLst/>
          </a:prstGeom>
          <a:blipFill rotWithShape="1">
            <a:blip r:embed="rId1">
              <a:alphaModFix amt="25000"/>
            </a:blip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720205" y="1619885"/>
            <a:ext cx="3668395" cy="408813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kern="100" dirty="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上游与下游产业</a:t>
            </a:r>
            <a:endParaRPr lang="en-US" altLang="zh-CN" kern="100" dirty="0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上游产业比较少，主要是标准化的基础产品，少一些够用就行了</a:t>
            </a:r>
            <a:endParaRPr lang="en-US" altLang="zh-CN" kern="100" dirty="0">
              <a:effectLst/>
              <a:latin typeface="+mn-lt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zh-CN" altLang="zh-CN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</a:rPr>
              <a:t>下游产业就更多样化一些，应用的方面更多。</a:t>
            </a:r>
            <a:endParaRPr lang="en-US" dirty="0">
              <a:solidFill>
                <a:schemeClr val="bg1">
                  <a:lumMod val="75000"/>
                </a:schemeClr>
              </a:solidFill>
              <a:latin typeface="+mn-lt"/>
              <a:ea typeface="思源黑体 CN Light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3889826" y="674885"/>
            <a:ext cx="4412349" cy="1008268"/>
            <a:chOff x="3697591" y="3965677"/>
            <a:chExt cx="4412349" cy="1008268"/>
          </a:xfrm>
        </p:grpSpPr>
        <p:sp>
          <p:nvSpPr>
            <p:cNvPr id="27" name="文本框 26"/>
            <p:cNvSpPr txBox="1"/>
            <p:nvPr/>
          </p:nvSpPr>
          <p:spPr>
            <a:xfrm>
              <a:off x="3697591" y="3965677"/>
              <a:ext cx="4412349" cy="8299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7E5D4A"/>
                  </a:solidFill>
                  <a:latin typeface="方正大黑体_GBK"/>
                  <a:ea typeface="方正大黑体_GBK"/>
                </a:rPr>
                <a:t>产业</a:t>
              </a:r>
              <a:r>
                <a:rPr lang="zh-CN" altLang="en-US" sz="4000" dirty="0">
                  <a:ln>
                    <a:noFill/>
                  </a:ln>
                  <a:solidFill>
                    <a:srgbClr val="7E5D4A"/>
                  </a:solidFill>
                  <a:latin typeface="方正大黑体_GBK"/>
                  <a:ea typeface="方正大黑体_GBK"/>
                </a:rPr>
                <a:t>相关</a:t>
              </a:r>
              <a:endParaRPr lang="zh-CN" altLang="en-US" sz="4000" dirty="0">
                <a:ln>
                  <a:noFill/>
                </a:ln>
                <a:solidFill>
                  <a:srgbClr val="7E5D4A"/>
                </a:solidFill>
                <a:latin typeface="方正大黑体_GBK"/>
                <a:ea typeface="方正大黑体_GBK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4025095" y="4624169"/>
              <a:ext cx="3757340" cy="349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400" dirty="0">
                <a:solidFill>
                  <a:srgbClr val="237D3F">
                    <a:alpha val="20000"/>
                  </a:srgbClr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39" name="组合 38"/>
          <p:cNvGrpSpPr>
            <a:grpSpLocks noChangeAspect="1"/>
          </p:cNvGrpSpPr>
          <p:nvPr/>
        </p:nvGrpSpPr>
        <p:grpSpPr>
          <a:xfrm>
            <a:off x="427990" y="1835150"/>
            <a:ext cx="5104765" cy="3139440"/>
            <a:chOff x="514788" y="3328423"/>
            <a:chExt cx="5192939" cy="352996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828292" y="3329058"/>
              <a:ext cx="4879435" cy="3529330"/>
            </a:xfrm>
            <a:prstGeom prst="rect">
              <a:avLst/>
            </a:prstGeom>
            <a:blipFill rotWithShape="1">
              <a:blip r:embed="rId3"/>
              <a:stretch>
                <a:fillRect/>
              </a:stretch>
            </a:blipFill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 rotWithShape="1">
            <a:blip r:embed="rId4"/>
            <a:srcRect l="15782" t="5734" r="15782" b="89694"/>
            <a:stretch>
              <a:fillRect/>
            </a:stretch>
          </p:blipFill>
          <p:spPr>
            <a:xfrm rot="5400000">
              <a:off x="-1088391" y="4931601"/>
              <a:ext cx="3519951" cy="313594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 rot="16200000">
            <a:off x="5761884" y="4880571"/>
            <a:ext cx="666842" cy="173162"/>
            <a:chOff x="8316476" y="5567806"/>
            <a:chExt cx="1309489" cy="340041"/>
          </a:xfrm>
        </p:grpSpPr>
        <p:sp>
          <p:nvSpPr>
            <p:cNvPr id="30" name="椭圆 29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solidFill>
              <a:schemeClr val="accent4">
                <a:alpha val="75000"/>
                <a:lumMod val="60000"/>
                <a:lumOff val="40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solidFill>
              <a:srgbClr val="E8BC2C">
                <a:alpha val="87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657865" y="3574792"/>
            <a:ext cx="4538118" cy="3660934"/>
            <a:chOff x="6607311" y="3328422"/>
            <a:chExt cx="5062281" cy="462483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 rotWithShape="1">
            <a:blip r:embed="rId4"/>
            <a:srcRect l="15782" t="5734" r="15782" b="89694"/>
            <a:stretch>
              <a:fillRect/>
            </a:stretch>
          </p:blipFill>
          <p:spPr>
            <a:xfrm rot="5400000">
              <a:off x="9752819" y="4931600"/>
              <a:ext cx="3519951" cy="313594"/>
            </a:xfrm>
            <a:prstGeom prst="rect">
              <a:avLst/>
            </a:prstGeom>
          </p:spPr>
        </p:pic>
        <p:sp>
          <p:nvSpPr>
            <p:cNvPr id="38" name="文本框 37"/>
            <p:cNvSpPr txBox="1"/>
            <p:nvPr/>
          </p:nvSpPr>
          <p:spPr>
            <a:xfrm>
              <a:off x="6607311" y="3732927"/>
              <a:ext cx="4391573" cy="4220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8000" spc="120" dirty="0">
                  <a:solidFill>
                    <a:schemeClr val="bg1">
                      <a:alpha val="70000"/>
                    </a:schemeClr>
                  </a:solidFill>
                  <a:latin typeface="思源黑体 CN Medium"/>
                  <a:ea typeface="思源黑体 CN Medium"/>
                </a:rPr>
                <a:t>LDEN</a:t>
              </a:r>
              <a:endParaRPr lang="en-US" sz="8000" spc="120" dirty="0">
                <a:solidFill>
                  <a:schemeClr val="bg1">
                    <a:alpha val="70000"/>
                  </a:schemeClr>
                </a:solidFill>
                <a:latin typeface="思源黑体 CN Medium"/>
                <a:ea typeface="思源黑体 CN Medium"/>
              </a:endParaRPr>
            </a:p>
            <a:p>
              <a:pPr algn="ctr">
                <a:lnSpc>
                  <a:spcPct val="120000"/>
                </a:lnSpc>
              </a:pPr>
              <a:r>
                <a:rPr lang="en-US" sz="9600" spc="120" dirty="0">
                  <a:solidFill>
                    <a:schemeClr val="bg1">
                      <a:alpha val="45000"/>
                    </a:schemeClr>
                  </a:solidFill>
                  <a:latin typeface="思源黑体 CN Medium"/>
                  <a:ea typeface="思源黑体 CN Medium"/>
                </a:rPr>
                <a:t>PKU</a:t>
              </a:r>
              <a:endParaRPr lang="en-US" sz="9600" spc="120" dirty="0">
                <a:solidFill>
                  <a:schemeClr val="bg1">
                    <a:alpha val="45000"/>
                  </a:schemeClr>
                </a:solidFill>
                <a:latin typeface="思源黑体 CN Medium"/>
                <a:ea typeface="思源黑体 CN Medium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596380" y="4031615"/>
            <a:ext cx="4107180" cy="19088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20000"/>
              </a:lnSpc>
            </a:pPr>
            <a:r>
              <a:rPr lang="zh-CN" altLang="en-US" sz="2000" kern="100" dirty="0">
                <a:effectLst/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  <a:sym typeface="+mn-ea"/>
              </a:rPr>
              <a:t>如何看待那些目前看似没有产业化价值的科研成果？</a:t>
            </a:r>
            <a:endParaRPr lang="zh-CN" altLang="en-US" sz="2000" kern="100" dirty="0">
              <a:effectLst/>
              <a:latin typeface="黑体" panose="02010609060101010101" charset="-122"/>
              <a:ea typeface="黑体" panose="02010609060101010101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30000"/>
              </a:lnSpc>
              <a:buNone/>
            </a:pPr>
            <a:r>
              <a:rPr lang="en-US" altLang="zh-CN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   </a:t>
            </a:r>
            <a:r>
              <a:rPr lang="zh-CN" altLang="zh-CN" kern="100" dirty="0">
                <a:effectLst/>
                <a:latin typeface="+mn-lt"/>
                <a:ea typeface="宋体" panose="02010600030101010101" pitchFamily="2" charset="-122"/>
                <a:cs typeface="Times New Roman" panose="02020603050405020304" pitchFamily="18" charset="0"/>
                <a:sym typeface="+mn-ea"/>
              </a:rPr>
              <a:t> 每件事情每个科研成果都是有价值的，其价值不一定要是商业或者产业的价值。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0" y="253570"/>
            <a:ext cx="12192001" cy="6224736"/>
            <a:chOff x="0" y="314960"/>
            <a:chExt cx="12192001" cy="6224736"/>
          </a:xfrm>
        </p:grpSpPr>
        <p:sp>
          <p:nvSpPr>
            <p:cNvPr id="5" name="矩形 4"/>
            <p:cNvSpPr/>
            <p:nvPr/>
          </p:nvSpPr>
          <p:spPr>
            <a:xfrm>
              <a:off x="0" y="314960"/>
              <a:ext cx="12192001" cy="6224736"/>
            </a:xfrm>
            <a:prstGeom prst="rect">
              <a:avLst/>
            </a:prstGeom>
            <a:solidFill>
              <a:srgbClr val="E8BC2C"/>
            </a:solidFill>
            <a:ln>
              <a:noFill/>
            </a:ln>
          </p:spPr>
          <p:txBody>
            <a:bodyPr vert="horz" wrap="square" numCol="1" spcCol="0" anchor="ctr" anchorCtr="0"/>
            <a:lstStyle/>
            <a:p>
              <a:pPr lvl="0" algn="ctr">
                <a:buClrTx/>
                <a:buSzTx/>
                <a:buFontTx/>
              </a:pPr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/>
            <a:srcRect l="57686" b="15324"/>
            <a:stretch>
              <a:fillRect/>
            </a:stretch>
          </p:blipFill>
          <p:spPr>
            <a:xfrm>
              <a:off x="7033077" y="525461"/>
              <a:ext cx="5158921" cy="5807079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348105"/>
            <a:ext cx="1051560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endParaRPr lang="en-US" altLang="zh-CN" sz="3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zh-CN" sz="34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如何获得对方的信任</a:t>
            </a:r>
            <a:endParaRPr lang="en-US" altLang="zh-CN" sz="3400" b="1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3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信任需要双方的长期相处取得，第一印象也很重要。</a:t>
            </a:r>
            <a:endParaRPr lang="en-US" altLang="zh-CN" sz="3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3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首先，</a:t>
            </a:r>
            <a:r>
              <a:rPr lang="zh-CN" altLang="zh-CN" sz="3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取得信任要有专业能力，不要觉得别人利用你是一件坏事，别人利用你是因为你有价值，想要取得信任就要利用你的专业能力去帮助别人。</a:t>
            </a:r>
            <a:endParaRPr lang="en-US" altLang="zh-CN" sz="3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3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sz="3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其次，</a:t>
            </a:r>
            <a:r>
              <a:rPr lang="zh-CN" altLang="zh-CN" sz="3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在相处过程中不要急功近利，怀有太强的目的性去接近别人，不要去刻意的讨好别人，让别人感受到你的真诚，尽力去帮助别人解决问题，使双方相互依赖。人无完人，公司也是，做事要抓住主要矛盾，看人要看大的方面，不要苛求细节。</a:t>
            </a:r>
            <a:endParaRPr lang="en-US" altLang="zh-CN" sz="3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34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sz="23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altLang="zh-CN" sz="18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-92710" y="-18415"/>
            <a:ext cx="8131810" cy="6894830"/>
          </a:xfrm>
          <a:custGeom>
            <a:avLst/>
            <a:gdLst/>
            <a:ahLst/>
            <a:cxnLst/>
            <a:rect l="l" t="t" r="r" b="b"/>
            <a:pathLst>
              <a:path w="8131810" h="6894830">
                <a:moveTo>
                  <a:pt x="7301230" y="0"/>
                </a:moveTo>
                <a:lnTo>
                  <a:pt x="5772150" y="3780155"/>
                </a:lnTo>
                <a:lnTo>
                  <a:pt x="8131810" y="6894830"/>
                </a:lnTo>
                <a:lnTo>
                  <a:pt x="0" y="6869430"/>
                </a:lnTo>
                <a:lnTo>
                  <a:pt x="0" y="0"/>
                </a:lnTo>
                <a:lnTo>
                  <a:pt x="730123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8" name="Freeform 284"/>
          <p:cNvSpPr>
            <a:spLocks noEditPoints="1"/>
          </p:cNvSpPr>
          <p:nvPr/>
        </p:nvSpPr>
        <p:spPr>
          <a:xfrm>
            <a:off x="6960096" y="1181304"/>
            <a:ext cx="959841" cy="711525"/>
          </a:xfrm>
          <a:custGeom>
            <a:avLst/>
            <a:gdLst/>
            <a:ahLst/>
            <a:cxnLst/>
            <a:rect l="0" t="0" r="r" b="b"/>
            <a:pathLst>
              <a:path w="959841" h="711525">
                <a:moveTo>
                  <a:pt x="180676" y="0"/>
                </a:moveTo>
                <a:cubicBezTo>
                  <a:pt x="11292" y="0"/>
                  <a:pt x="11292" y="0"/>
                  <a:pt x="11292" y="0"/>
                </a:cubicBezTo>
                <a:cubicBezTo>
                  <a:pt x="11292" y="0"/>
                  <a:pt x="0" y="11294"/>
                  <a:pt x="0" y="11294"/>
                </a:cubicBezTo>
                <a:cubicBezTo>
                  <a:pt x="0" y="700231"/>
                  <a:pt x="0" y="700231"/>
                  <a:pt x="0" y="700231"/>
                </a:cubicBezTo>
                <a:cubicBezTo>
                  <a:pt x="0" y="700231"/>
                  <a:pt x="11292" y="711525"/>
                  <a:pt x="11292" y="711525"/>
                </a:cubicBezTo>
                <a:cubicBezTo>
                  <a:pt x="180676" y="711525"/>
                  <a:pt x="180676" y="711525"/>
                  <a:pt x="180676" y="711525"/>
                </a:cubicBezTo>
                <a:cubicBezTo>
                  <a:pt x="191968" y="711525"/>
                  <a:pt x="203260" y="700231"/>
                  <a:pt x="203260" y="700231"/>
                </a:cubicBezTo>
                <a:cubicBezTo>
                  <a:pt x="203260" y="11294"/>
                  <a:pt x="203260" y="11294"/>
                  <a:pt x="203260" y="11294"/>
                </a:cubicBezTo>
                <a:cubicBezTo>
                  <a:pt x="203260" y="11294"/>
                  <a:pt x="191968" y="0"/>
                  <a:pt x="180676" y="0"/>
                </a:cubicBezTo>
                <a:close/>
                <a:moveTo>
                  <a:pt x="22584" y="56470"/>
                </a:moveTo>
                <a:cubicBezTo>
                  <a:pt x="22584" y="45176"/>
                  <a:pt x="33877" y="45176"/>
                  <a:pt x="33877" y="45176"/>
                </a:cubicBezTo>
                <a:cubicBezTo>
                  <a:pt x="158091" y="45176"/>
                  <a:pt x="158091" y="45176"/>
                  <a:pt x="158091" y="45176"/>
                </a:cubicBezTo>
                <a:cubicBezTo>
                  <a:pt x="169384" y="45176"/>
                  <a:pt x="180676" y="45176"/>
                  <a:pt x="180676" y="56470"/>
                </a:cubicBezTo>
                <a:cubicBezTo>
                  <a:pt x="180676" y="316233"/>
                  <a:pt x="180676" y="316233"/>
                  <a:pt x="180676" y="316233"/>
                </a:cubicBezTo>
                <a:cubicBezTo>
                  <a:pt x="180676" y="316233"/>
                  <a:pt x="169384" y="327527"/>
                  <a:pt x="158091" y="327527"/>
                </a:cubicBezTo>
                <a:cubicBezTo>
                  <a:pt x="33877" y="327527"/>
                  <a:pt x="33877" y="327527"/>
                  <a:pt x="33877" y="327527"/>
                </a:cubicBezTo>
                <a:cubicBezTo>
                  <a:pt x="33877" y="327527"/>
                  <a:pt x="22584" y="316233"/>
                  <a:pt x="22584" y="316233"/>
                </a:cubicBezTo>
                <a:lnTo>
                  <a:pt x="22584" y="56470"/>
                </a:lnTo>
                <a:close/>
                <a:moveTo>
                  <a:pt x="180676" y="632467"/>
                </a:moveTo>
                <a:cubicBezTo>
                  <a:pt x="22584" y="632467"/>
                  <a:pt x="22584" y="632467"/>
                  <a:pt x="22584" y="632467"/>
                </a:cubicBezTo>
                <a:cubicBezTo>
                  <a:pt x="22584" y="632467"/>
                  <a:pt x="22584" y="632467"/>
                  <a:pt x="22584" y="632467"/>
                </a:cubicBezTo>
                <a:cubicBezTo>
                  <a:pt x="22584" y="621173"/>
                  <a:pt x="22584" y="621173"/>
                  <a:pt x="22584" y="621173"/>
                </a:cubicBezTo>
                <a:cubicBezTo>
                  <a:pt x="180676" y="621173"/>
                  <a:pt x="180676" y="621173"/>
                  <a:pt x="180676" y="621173"/>
                </a:cubicBezTo>
                <a:cubicBezTo>
                  <a:pt x="180676" y="621173"/>
                  <a:pt x="180676" y="621173"/>
                  <a:pt x="180676" y="632467"/>
                </a:cubicBezTo>
                <a:cubicBezTo>
                  <a:pt x="180676" y="632467"/>
                  <a:pt x="180676" y="632467"/>
                  <a:pt x="180676" y="632467"/>
                </a:cubicBezTo>
                <a:close/>
                <a:moveTo>
                  <a:pt x="180676" y="587290"/>
                </a:moveTo>
                <a:cubicBezTo>
                  <a:pt x="22584" y="587290"/>
                  <a:pt x="22584" y="587290"/>
                  <a:pt x="22584" y="587290"/>
                </a:cubicBezTo>
                <a:cubicBezTo>
                  <a:pt x="22584" y="587290"/>
                  <a:pt x="22584" y="587290"/>
                  <a:pt x="22584" y="587290"/>
                </a:cubicBezTo>
                <a:cubicBezTo>
                  <a:pt x="22584" y="587290"/>
                  <a:pt x="22584" y="575996"/>
                  <a:pt x="22584" y="575996"/>
                </a:cubicBezTo>
                <a:cubicBezTo>
                  <a:pt x="180676" y="575996"/>
                  <a:pt x="180676" y="575996"/>
                  <a:pt x="180676" y="575996"/>
                </a:cubicBezTo>
                <a:cubicBezTo>
                  <a:pt x="180676" y="575996"/>
                  <a:pt x="180676" y="587290"/>
                  <a:pt x="180676" y="587290"/>
                </a:cubicBezTo>
                <a:cubicBezTo>
                  <a:pt x="180676" y="587290"/>
                  <a:pt x="180676" y="587290"/>
                  <a:pt x="180676" y="587290"/>
                </a:cubicBezTo>
                <a:close/>
                <a:moveTo>
                  <a:pt x="406521" y="0"/>
                </a:moveTo>
                <a:cubicBezTo>
                  <a:pt x="237137" y="0"/>
                  <a:pt x="237137" y="0"/>
                  <a:pt x="237137" y="0"/>
                </a:cubicBezTo>
                <a:cubicBezTo>
                  <a:pt x="225845" y="0"/>
                  <a:pt x="214553" y="11294"/>
                  <a:pt x="214553" y="11294"/>
                </a:cubicBezTo>
                <a:cubicBezTo>
                  <a:pt x="214553" y="700231"/>
                  <a:pt x="214553" y="700231"/>
                  <a:pt x="214553" y="700231"/>
                </a:cubicBezTo>
                <a:cubicBezTo>
                  <a:pt x="214553" y="700231"/>
                  <a:pt x="225845" y="711525"/>
                  <a:pt x="237137" y="711525"/>
                </a:cubicBezTo>
                <a:cubicBezTo>
                  <a:pt x="406521" y="711525"/>
                  <a:pt x="406521" y="711525"/>
                  <a:pt x="406521" y="711525"/>
                </a:cubicBezTo>
                <a:cubicBezTo>
                  <a:pt x="417813" y="711525"/>
                  <a:pt x="429105" y="700231"/>
                  <a:pt x="429105" y="700231"/>
                </a:cubicBezTo>
                <a:cubicBezTo>
                  <a:pt x="429105" y="11294"/>
                  <a:pt x="429105" y="11294"/>
                  <a:pt x="429105" y="11294"/>
                </a:cubicBezTo>
                <a:cubicBezTo>
                  <a:pt x="429105" y="11294"/>
                  <a:pt x="417813" y="0"/>
                  <a:pt x="406521" y="0"/>
                </a:cubicBezTo>
                <a:close/>
                <a:moveTo>
                  <a:pt x="248429" y="56470"/>
                </a:moveTo>
                <a:cubicBezTo>
                  <a:pt x="248429" y="45176"/>
                  <a:pt x="248429" y="45176"/>
                  <a:pt x="259722" y="45176"/>
                </a:cubicBezTo>
                <a:cubicBezTo>
                  <a:pt x="383936" y="45176"/>
                  <a:pt x="383936" y="45176"/>
                  <a:pt x="383936" y="45176"/>
                </a:cubicBezTo>
                <a:cubicBezTo>
                  <a:pt x="395229" y="45176"/>
                  <a:pt x="395229" y="45176"/>
                  <a:pt x="395229" y="56470"/>
                </a:cubicBezTo>
                <a:cubicBezTo>
                  <a:pt x="395229" y="316233"/>
                  <a:pt x="395229" y="316233"/>
                  <a:pt x="395229" y="316233"/>
                </a:cubicBezTo>
                <a:cubicBezTo>
                  <a:pt x="395229" y="316233"/>
                  <a:pt x="395229" y="327527"/>
                  <a:pt x="383936" y="327527"/>
                </a:cubicBezTo>
                <a:cubicBezTo>
                  <a:pt x="259722" y="327527"/>
                  <a:pt x="259722" y="327527"/>
                  <a:pt x="259722" y="327527"/>
                </a:cubicBezTo>
                <a:cubicBezTo>
                  <a:pt x="248429" y="327527"/>
                  <a:pt x="248429" y="316233"/>
                  <a:pt x="248429" y="316233"/>
                </a:cubicBezTo>
                <a:lnTo>
                  <a:pt x="248429" y="56470"/>
                </a:lnTo>
                <a:close/>
                <a:moveTo>
                  <a:pt x="395229" y="632467"/>
                </a:moveTo>
                <a:cubicBezTo>
                  <a:pt x="248429" y="632467"/>
                  <a:pt x="248429" y="632467"/>
                  <a:pt x="248429" y="632467"/>
                </a:cubicBezTo>
                <a:cubicBezTo>
                  <a:pt x="248429" y="632467"/>
                  <a:pt x="237137" y="632467"/>
                  <a:pt x="237137" y="632467"/>
                </a:cubicBezTo>
                <a:cubicBezTo>
                  <a:pt x="237137" y="621173"/>
                  <a:pt x="248429" y="621173"/>
                  <a:pt x="248429" y="621173"/>
                </a:cubicBezTo>
                <a:cubicBezTo>
                  <a:pt x="395229" y="621173"/>
                  <a:pt x="395229" y="621173"/>
                  <a:pt x="395229" y="621173"/>
                </a:cubicBezTo>
                <a:cubicBezTo>
                  <a:pt x="395229" y="621173"/>
                  <a:pt x="406521" y="621173"/>
                  <a:pt x="406521" y="632467"/>
                </a:cubicBezTo>
                <a:cubicBezTo>
                  <a:pt x="406521" y="632467"/>
                  <a:pt x="395229" y="632467"/>
                  <a:pt x="395229" y="632467"/>
                </a:cubicBezTo>
                <a:close/>
                <a:moveTo>
                  <a:pt x="395229" y="587290"/>
                </a:moveTo>
                <a:cubicBezTo>
                  <a:pt x="248429" y="587290"/>
                  <a:pt x="248429" y="587290"/>
                  <a:pt x="248429" y="587290"/>
                </a:cubicBezTo>
                <a:cubicBezTo>
                  <a:pt x="248429" y="587290"/>
                  <a:pt x="237137" y="587290"/>
                  <a:pt x="237137" y="587290"/>
                </a:cubicBezTo>
                <a:cubicBezTo>
                  <a:pt x="237137" y="587290"/>
                  <a:pt x="248429" y="575996"/>
                  <a:pt x="248429" y="575996"/>
                </a:cubicBezTo>
                <a:cubicBezTo>
                  <a:pt x="395229" y="575996"/>
                  <a:pt x="395229" y="575996"/>
                  <a:pt x="395229" y="575996"/>
                </a:cubicBezTo>
                <a:cubicBezTo>
                  <a:pt x="395229" y="575996"/>
                  <a:pt x="406521" y="587290"/>
                  <a:pt x="406521" y="587290"/>
                </a:cubicBezTo>
                <a:cubicBezTo>
                  <a:pt x="406521" y="587290"/>
                  <a:pt x="395229" y="587290"/>
                  <a:pt x="395229" y="587290"/>
                </a:cubicBezTo>
                <a:close/>
                <a:moveTo>
                  <a:pt x="959841" y="598585"/>
                </a:moveTo>
                <a:cubicBezTo>
                  <a:pt x="598489" y="11294"/>
                  <a:pt x="598489" y="11294"/>
                  <a:pt x="598489" y="11294"/>
                </a:cubicBezTo>
                <a:cubicBezTo>
                  <a:pt x="598489" y="11294"/>
                  <a:pt x="587197" y="11294"/>
                  <a:pt x="575905" y="11294"/>
                </a:cubicBezTo>
                <a:cubicBezTo>
                  <a:pt x="429105" y="101646"/>
                  <a:pt x="429105" y="101646"/>
                  <a:pt x="429105" y="101646"/>
                </a:cubicBezTo>
                <a:cubicBezTo>
                  <a:pt x="429105" y="112940"/>
                  <a:pt x="417813" y="112940"/>
                  <a:pt x="429105" y="124235"/>
                </a:cubicBezTo>
                <a:cubicBezTo>
                  <a:pt x="779165" y="700231"/>
                  <a:pt x="779165" y="700231"/>
                  <a:pt x="779165" y="700231"/>
                </a:cubicBezTo>
                <a:cubicBezTo>
                  <a:pt x="790457" y="711525"/>
                  <a:pt x="790457" y="711525"/>
                  <a:pt x="801750" y="700231"/>
                </a:cubicBezTo>
                <a:cubicBezTo>
                  <a:pt x="948549" y="621173"/>
                  <a:pt x="948549" y="621173"/>
                  <a:pt x="948549" y="621173"/>
                </a:cubicBezTo>
                <a:cubicBezTo>
                  <a:pt x="959841" y="609879"/>
                  <a:pt x="959841" y="598585"/>
                  <a:pt x="959841" y="598585"/>
                </a:cubicBezTo>
                <a:close/>
                <a:moveTo>
                  <a:pt x="722704" y="304939"/>
                </a:moveTo>
                <a:cubicBezTo>
                  <a:pt x="621074" y="361410"/>
                  <a:pt x="621074" y="361410"/>
                  <a:pt x="621074" y="361410"/>
                </a:cubicBezTo>
                <a:cubicBezTo>
                  <a:pt x="609781" y="372704"/>
                  <a:pt x="609781" y="372704"/>
                  <a:pt x="598489" y="361410"/>
                </a:cubicBezTo>
                <a:cubicBezTo>
                  <a:pt x="474274" y="146823"/>
                  <a:pt x="474274" y="146823"/>
                  <a:pt x="474274" y="146823"/>
                </a:cubicBezTo>
                <a:cubicBezTo>
                  <a:pt x="462982" y="135529"/>
                  <a:pt x="462982" y="124235"/>
                  <a:pt x="474274" y="124235"/>
                </a:cubicBezTo>
                <a:cubicBezTo>
                  <a:pt x="575905" y="56470"/>
                  <a:pt x="575905" y="56470"/>
                  <a:pt x="575905" y="56470"/>
                </a:cubicBezTo>
                <a:cubicBezTo>
                  <a:pt x="587197" y="56470"/>
                  <a:pt x="598489" y="56470"/>
                  <a:pt x="598489" y="67764"/>
                </a:cubicBezTo>
                <a:cubicBezTo>
                  <a:pt x="733996" y="282351"/>
                  <a:pt x="733996" y="282351"/>
                  <a:pt x="733996" y="282351"/>
                </a:cubicBezTo>
                <a:cubicBezTo>
                  <a:pt x="733996" y="293645"/>
                  <a:pt x="733996" y="293645"/>
                  <a:pt x="722704" y="304939"/>
                </a:cubicBezTo>
                <a:close/>
                <a:moveTo>
                  <a:pt x="745288" y="598585"/>
                </a:moveTo>
                <a:cubicBezTo>
                  <a:pt x="745288" y="598585"/>
                  <a:pt x="745288" y="598585"/>
                  <a:pt x="745288" y="587290"/>
                </a:cubicBezTo>
                <a:cubicBezTo>
                  <a:pt x="869503" y="508232"/>
                  <a:pt x="869503" y="508232"/>
                  <a:pt x="869503" y="508232"/>
                </a:cubicBezTo>
                <a:cubicBezTo>
                  <a:pt x="880795" y="508232"/>
                  <a:pt x="880795" y="508232"/>
                  <a:pt x="880795" y="519526"/>
                </a:cubicBezTo>
                <a:cubicBezTo>
                  <a:pt x="880795" y="519526"/>
                  <a:pt x="880795" y="519526"/>
                  <a:pt x="880795" y="519526"/>
                </a:cubicBezTo>
                <a:cubicBezTo>
                  <a:pt x="745288" y="598585"/>
                  <a:pt x="745288" y="598585"/>
                  <a:pt x="745288" y="598585"/>
                </a:cubicBezTo>
                <a:cubicBezTo>
                  <a:pt x="745288" y="598585"/>
                  <a:pt x="745288" y="598585"/>
                  <a:pt x="745288" y="598585"/>
                </a:cubicBezTo>
                <a:close/>
                <a:moveTo>
                  <a:pt x="903380" y="553408"/>
                </a:moveTo>
                <a:cubicBezTo>
                  <a:pt x="767873" y="632467"/>
                  <a:pt x="767873" y="632467"/>
                  <a:pt x="767873" y="632467"/>
                </a:cubicBezTo>
                <a:cubicBezTo>
                  <a:pt x="767873" y="632467"/>
                  <a:pt x="767873" y="632467"/>
                  <a:pt x="767873" y="632467"/>
                </a:cubicBezTo>
                <a:cubicBezTo>
                  <a:pt x="767873" y="632467"/>
                  <a:pt x="767873" y="632467"/>
                  <a:pt x="767873" y="632467"/>
                </a:cubicBezTo>
                <a:cubicBezTo>
                  <a:pt x="892088" y="553408"/>
                  <a:pt x="892088" y="553408"/>
                  <a:pt x="892088" y="553408"/>
                </a:cubicBezTo>
                <a:cubicBezTo>
                  <a:pt x="903380" y="542114"/>
                  <a:pt x="903380" y="553408"/>
                  <a:pt x="903380" y="553408"/>
                </a:cubicBezTo>
                <a:cubicBezTo>
                  <a:pt x="903380" y="553408"/>
                  <a:pt x="903380" y="553408"/>
                  <a:pt x="903380" y="553408"/>
                </a:cubicBezTo>
                <a:close/>
              </a:path>
            </a:pathLst>
          </a:custGeom>
          <a:solidFill>
            <a:srgbClr val="E8BC2C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2400" b="0" i="0" u="none" strike="noStrike" kern="0" spc="0" baseline="0">
              <a:ln>
                <a:noFill/>
              </a:ln>
              <a:solidFill>
                <a:srgbClr val="00000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038835" y="1538585"/>
            <a:ext cx="1207461" cy="354535"/>
            <a:chOff x="2914422" y="3577294"/>
            <a:chExt cx="905596" cy="265901"/>
          </a:xfrm>
        </p:grpSpPr>
        <p:sp>
          <p:nvSpPr>
            <p:cNvPr id="34" name="矩形 33"/>
            <p:cNvSpPr/>
            <p:nvPr/>
          </p:nvSpPr>
          <p:spPr>
            <a:xfrm>
              <a:off x="3167555" y="3577294"/>
              <a:ext cx="652463" cy="252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751F1F"/>
                  </a:solidFill>
                  <a:latin typeface="微软雅黑" panose="020B0503020204020204" charset="-122"/>
                  <a:ea typeface="微软雅黑" panose="020B0503020204020204" charset="-122"/>
                </a:rPr>
                <a:t>Part 03</a:t>
              </a:r>
              <a:endParaRPr lang="en-US" sz="1600">
                <a:solidFill>
                  <a:srgbClr val="751F1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914422" y="3588391"/>
              <a:ext cx="254804" cy="254804"/>
              <a:chOff x="2914422" y="3575608"/>
              <a:chExt cx="254804" cy="254804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2914422" y="3575608"/>
                <a:ext cx="254804" cy="2548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student-with-graduation-cap_57073"/>
              <p:cNvSpPr>
                <a:spLocks noChangeAspect="1"/>
              </p:cNvSpPr>
              <p:nvPr/>
            </p:nvSpPr>
            <p:spPr>
              <a:xfrm>
                <a:off x="2966182" y="3612952"/>
                <a:ext cx="151284" cy="180116"/>
              </a:xfrm>
              <a:custGeom>
                <a:avLst/>
                <a:gdLst/>
                <a:ahLst/>
                <a:cxnLst/>
                <a:rect l="l" t="t" r="r" b="b"/>
                <a:pathLst>
                  <a:path w="151284" h="180116">
                    <a:moveTo>
                      <a:pt x="51157" y="114387"/>
                    </a:moveTo>
                    <a:cubicBezTo>
                      <a:pt x="52470" y="114387"/>
                      <a:pt x="53578" y="115174"/>
                      <a:pt x="54103" y="116280"/>
                    </a:cubicBezTo>
                    <a:cubicBezTo>
                      <a:pt x="59265" y="124901"/>
                      <a:pt x="68832" y="150004"/>
                      <a:pt x="75511" y="150470"/>
                    </a:cubicBezTo>
                    <a:cubicBezTo>
                      <a:pt x="75569" y="150470"/>
                      <a:pt x="75598" y="150441"/>
                      <a:pt x="75657" y="150441"/>
                    </a:cubicBezTo>
                    <a:cubicBezTo>
                      <a:pt x="75686" y="150441"/>
                      <a:pt x="75744" y="150470"/>
                      <a:pt x="75773" y="150470"/>
                    </a:cubicBezTo>
                    <a:cubicBezTo>
                      <a:pt x="82452" y="150004"/>
                      <a:pt x="92019" y="124901"/>
                      <a:pt x="97181" y="116280"/>
                    </a:cubicBezTo>
                    <a:cubicBezTo>
                      <a:pt x="97706" y="115174"/>
                      <a:pt x="98844" y="114387"/>
                      <a:pt x="100156" y="114387"/>
                    </a:cubicBezTo>
                    <a:cubicBezTo>
                      <a:pt x="100739" y="114387"/>
                      <a:pt x="101293" y="114562"/>
                      <a:pt x="101789" y="114824"/>
                    </a:cubicBezTo>
                    <a:cubicBezTo>
                      <a:pt x="103656" y="115844"/>
                      <a:pt x="114564" y="122338"/>
                      <a:pt x="120806" y="124580"/>
                    </a:cubicBezTo>
                    <a:cubicBezTo>
                      <a:pt x="141834" y="132152"/>
                      <a:pt x="151284" y="139869"/>
                      <a:pt x="151284" y="145140"/>
                    </a:cubicBezTo>
                    <a:lnTo>
                      <a:pt x="151284" y="145665"/>
                    </a:lnTo>
                    <a:lnTo>
                      <a:pt x="151284" y="179621"/>
                    </a:lnTo>
                    <a:lnTo>
                      <a:pt x="151284" y="180116"/>
                    </a:lnTo>
                    <a:lnTo>
                      <a:pt x="75773" y="180116"/>
                    </a:lnTo>
                    <a:lnTo>
                      <a:pt x="75657" y="180116"/>
                    </a:lnTo>
                    <a:lnTo>
                      <a:pt x="75511" y="180116"/>
                    </a:lnTo>
                    <a:lnTo>
                      <a:pt x="0" y="180116"/>
                    </a:lnTo>
                    <a:lnTo>
                      <a:pt x="0" y="179621"/>
                    </a:lnTo>
                    <a:lnTo>
                      <a:pt x="0" y="145665"/>
                    </a:lnTo>
                    <a:lnTo>
                      <a:pt x="0" y="145140"/>
                    </a:lnTo>
                    <a:cubicBezTo>
                      <a:pt x="0" y="139869"/>
                      <a:pt x="9450" y="132152"/>
                      <a:pt x="30478" y="124580"/>
                    </a:cubicBezTo>
                    <a:cubicBezTo>
                      <a:pt x="36749" y="122338"/>
                      <a:pt x="47628" y="115844"/>
                      <a:pt x="49495" y="114824"/>
                    </a:cubicBezTo>
                    <a:cubicBezTo>
                      <a:pt x="49991" y="114562"/>
                      <a:pt x="50545" y="114387"/>
                      <a:pt x="51157" y="114387"/>
                    </a:cubicBezTo>
                    <a:close/>
                    <a:moveTo>
                      <a:pt x="75652" y="0"/>
                    </a:moveTo>
                    <a:cubicBezTo>
                      <a:pt x="76674" y="87"/>
                      <a:pt x="77869" y="379"/>
                      <a:pt x="79328" y="1077"/>
                    </a:cubicBezTo>
                    <a:cubicBezTo>
                      <a:pt x="82682" y="2679"/>
                      <a:pt x="116634" y="19250"/>
                      <a:pt x="129935" y="25773"/>
                    </a:cubicBezTo>
                    <a:cubicBezTo>
                      <a:pt x="131802" y="26676"/>
                      <a:pt x="132502" y="27695"/>
                      <a:pt x="132327" y="28656"/>
                    </a:cubicBezTo>
                    <a:cubicBezTo>
                      <a:pt x="132472" y="29588"/>
                      <a:pt x="131802" y="30461"/>
                      <a:pt x="130576" y="31161"/>
                    </a:cubicBezTo>
                    <a:cubicBezTo>
                      <a:pt x="130110" y="31423"/>
                      <a:pt x="128972" y="32005"/>
                      <a:pt x="127456" y="32762"/>
                    </a:cubicBezTo>
                    <a:lnTo>
                      <a:pt x="127456" y="49070"/>
                    </a:lnTo>
                    <a:cubicBezTo>
                      <a:pt x="128593" y="49740"/>
                      <a:pt x="129381" y="50934"/>
                      <a:pt x="129381" y="52361"/>
                    </a:cubicBezTo>
                    <a:cubicBezTo>
                      <a:pt x="129381" y="53613"/>
                      <a:pt x="128739" y="54662"/>
                      <a:pt x="127805" y="55361"/>
                    </a:cubicBezTo>
                    <a:cubicBezTo>
                      <a:pt x="127805" y="55361"/>
                      <a:pt x="129556" y="65175"/>
                      <a:pt x="129993" y="67359"/>
                    </a:cubicBezTo>
                    <a:cubicBezTo>
                      <a:pt x="130460" y="69543"/>
                      <a:pt x="120513" y="70068"/>
                      <a:pt x="121038" y="67359"/>
                    </a:cubicBezTo>
                    <a:cubicBezTo>
                      <a:pt x="121563" y="64622"/>
                      <a:pt x="123226" y="55361"/>
                      <a:pt x="123226" y="55361"/>
                    </a:cubicBezTo>
                    <a:cubicBezTo>
                      <a:pt x="122293" y="54662"/>
                      <a:pt x="121651" y="53613"/>
                      <a:pt x="121651" y="52361"/>
                    </a:cubicBezTo>
                    <a:cubicBezTo>
                      <a:pt x="121651" y="50934"/>
                      <a:pt x="122468" y="49740"/>
                      <a:pt x="123605" y="49070"/>
                    </a:cubicBezTo>
                    <a:lnTo>
                      <a:pt x="123605" y="34626"/>
                    </a:lnTo>
                    <a:cubicBezTo>
                      <a:pt x="119493" y="36636"/>
                      <a:pt x="114563" y="39023"/>
                      <a:pt x="111442" y="40509"/>
                    </a:cubicBezTo>
                    <a:cubicBezTo>
                      <a:pt x="111413" y="42722"/>
                      <a:pt x="111384" y="46508"/>
                      <a:pt x="111296" y="46566"/>
                    </a:cubicBezTo>
                    <a:cubicBezTo>
                      <a:pt x="110684" y="52012"/>
                      <a:pt x="109605" y="58040"/>
                      <a:pt x="109284" y="59758"/>
                    </a:cubicBezTo>
                    <a:cubicBezTo>
                      <a:pt x="109809" y="60020"/>
                      <a:pt x="112463" y="61768"/>
                      <a:pt x="112463" y="67126"/>
                    </a:cubicBezTo>
                    <a:cubicBezTo>
                      <a:pt x="112463" y="67155"/>
                      <a:pt x="112434" y="67184"/>
                      <a:pt x="112434" y="67213"/>
                    </a:cubicBezTo>
                    <a:cubicBezTo>
                      <a:pt x="112463" y="67359"/>
                      <a:pt x="112463" y="67505"/>
                      <a:pt x="112463" y="67650"/>
                    </a:cubicBezTo>
                    <a:cubicBezTo>
                      <a:pt x="111325" y="82590"/>
                      <a:pt x="105375" y="76154"/>
                      <a:pt x="104150" y="82706"/>
                    </a:cubicBezTo>
                    <a:cubicBezTo>
                      <a:pt x="102108" y="93569"/>
                      <a:pt x="92453" y="101432"/>
                      <a:pt x="86445" y="104169"/>
                    </a:cubicBezTo>
                    <a:cubicBezTo>
                      <a:pt x="82974" y="105742"/>
                      <a:pt x="79386" y="106528"/>
                      <a:pt x="75652" y="106615"/>
                    </a:cubicBezTo>
                    <a:cubicBezTo>
                      <a:pt x="71890" y="106528"/>
                      <a:pt x="68331" y="105742"/>
                      <a:pt x="64860" y="104169"/>
                    </a:cubicBezTo>
                    <a:cubicBezTo>
                      <a:pt x="58852" y="101432"/>
                      <a:pt x="49197" y="93569"/>
                      <a:pt x="47155" y="82706"/>
                    </a:cubicBezTo>
                    <a:cubicBezTo>
                      <a:pt x="45930" y="76154"/>
                      <a:pt x="39980" y="82590"/>
                      <a:pt x="38842" y="67650"/>
                    </a:cubicBezTo>
                    <a:cubicBezTo>
                      <a:pt x="38842" y="67505"/>
                      <a:pt x="38842" y="67359"/>
                      <a:pt x="38842" y="67213"/>
                    </a:cubicBezTo>
                    <a:cubicBezTo>
                      <a:pt x="38842" y="67184"/>
                      <a:pt x="38842" y="67155"/>
                      <a:pt x="38842" y="67126"/>
                    </a:cubicBezTo>
                    <a:cubicBezTo>
                      <a:pt x="38842" y="61768"/>
                      <a:pt x="41467" y="60020"/>
                      <a:pt x="41992" y="59758"/>
                    </a:cubicBezTo>
                    <a:cubicBezTo>
                      <a:pt x="41700" y="58040"/>
                      <a:pt x="40621" y="52012"/>
                      <a:pt x="39980" y="46566"/>
                    </a:cubicBezTo>
                    <a:cubicBezTo>
                      <a:pt x="39921" y="46508"/>
                      <a:pt x="39863" y="42722"/>
                      <a:pt x="39834" y="40509"/>
                    </a:cubicBezTo>
                    <a:cubicBezTo>
                      <a:pt x="34175" y="37800"/>
                      <a:pt x="22450" y="32151"/>
                      <a:pt x="20729" y="31161"/>
                    </a:cubicBezTo>
                    <a:cubicBezTo>
                      <a:pt x="19474" y="30461"/>
                      <a:pt x="18833" y="29588"/>
                      <a:pt x="18949" y="28656"/>
                    </a:cubicBezTo>
                    <a:cubicBezTo>
                      <a:pt x="18803" y="27695"/>
                      <a:pt x="19474" y="26676"/>
                      <a:pt x="21341" y="25773"/>
                    </a:cubicBezTo>
                    <a:cubicBezTo>
                      <a:pt x="34671" y="19250"/>
                      <a:pt x="68594" y="2679"/>
                      <a:pt x="71948" y="1077"/>
                    </a:cubicBezTo>
                    <a:cubicBezTo>
                      <a:pt x="73407" y="379"/>
                      <a:pt x="74631" y="87"/>
                      <a:pt x="75652" y="0"/>
                    </a:cubicBezTo>
                    <a:close/>
                  </a:path>
                </a:pathLst>
              </a:custGeom>
              <a:solidFill>
                <a:srgbClr val="E8BC2C"/>
              </a:solidFill>
              <a:ln>
                <a:noFill/>
              </a:ln>
            </p:spPr>
          </p:sp>
        </p:grpSp>
      </p:grpSp>
      <p:sp>
        <p:nvSpPr>
          <p:cNvPr id="5" name="任意多边形 4"/>
          <p:cNvSpPr/>
          <p:nvPr/>
        </p:nvSpPr>
        <p:spPr>
          <a:xfrm rot="19440000">
            <a:off x="4502626" y="3958577"/>
            <a:ext cx="3893" cy="2501"/>
          </a:xfrm>
          <a:custGeom>
            <a:avLst/>
            <a:gdLst/>
            <a:ahLst/>
            <a:cxnLst/>
            <a:rect l="l" t="t" r="r" b="b"/>
            <a:pathLst>
              <a:path w="3893" h="2501">
                <a:moveTo>
                  <a:pt x="3893" y="0"/>
                </a:moveTo>
                <a:lnTo>
                  <a:pt x="0" y="2501"/>
                </a:lnTo>
                <a:lnTo>
                  <a:pt x="0" y="0"/>
                </a:lnTo>
                <a:lnTo>
                  <a:pt x="3893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0" name="任意多边形 9"/>
          <p:cNvSpPr/>
          <p:nvPr/>
        </p:nvSpPr>
        <p:spPr>
          <a:xfrm rot="19440000">
            <a:off x="5590691" y="3370650"/>
            <a:ext cx="698215" cy="3947843"/>
          </a:xfrm>
          <a:custGeom>
            <a:avLst/>
            <a:gdLst/>
            <a:ahLst/>
            <a:cxnLst/>
            <a:rect l="l" t="t" r="r" b="b"/>
            <a:pathLst>
              <a:path w="698215" h="3947843">
                <a:moveTo>
                  <a:pt x="698215" y="0"/>
                </a:moveTo>
                <a:lnTo>
                  <a:pt x="465900" y="150497"/>
                </a:lnTo>
                <a:lnTo>
                  <a:pt x="469708" y="156847"/>
                </a:lnTo>
                <a:lnTo>
                  <a:pt x="446223" y="156847"/>
                </a:lnTo>
                <a:lnTo>
                  <a:pt x="446223" y="989342"/>
                </a:lnTo>
                <a:lnTo>
                  <a:pt x="446223" y="3947843"/>
                </a:lnTo>
                <a:lnTo>
                  <a:pt x="43162" y="3661455"/>
                </a:lnTo>
                <a:lnTo>
                  <a:pt x="4443" y="399420"/>
                </a:lnTo>
                <a:lnTo>
                  <a:pt x="0" y="11430"/>
                </a:lnTo>
                <a:lnTo>
                  <a:pt x="3808" y="8890"/>
                </a:lnTo>
                <a:lnTo>
                  <a:pt x="698215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1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1" name="任意多边形 10"/>
          <p:cNvSpPr/>
          <p:nvPr/>
        </p:nvSpPr>
        <p:spPr>
          <a:xfrm rot="19440000">
            <a:off x="5511094" y="276206"/>
            <a:ext cx="3757988" cy="6323777"/>
          </a:xfrm>
          <a:custGeom>
            <a:avLst/>
            <a:gdLst/>
            <a:ahLst/>
            <a:cxnLst/>
            <a:rect l="l" t="t" r="r" b="b"/>
            <a:pathLst>
              <a:path w="3757988" h="6323777">
                <a:moveTo>
                  <a:pt x="3408733" y="0"/>
                </a:moveTo>
                <a:lnTo>
                  <a:pt x="3757988" y="252722"/>
                </a:lnTo>
                <a:cubicBezTo>
                  <a:pt x="2360331" y="1148681"/>
                  <a:pt x="1501798" y="1699844"/>
                  <a:pt x="343540" y="2442772"/>
                </a:cubicBezTo>
                <a:lnTo>
                  <a:pt x="325125" y="2454837"/>
                </a:lnTo>
                <a:lnTo>
                  <a:pt x="384181" y="6323777"/>
                </a:lnTo>
                <a:lnTo>
                  <a:pt x="0" y="6050735"/>
                </a:lnTo>
                <a:lnTo>
                  <a:pt x="0" y="2663111"/>
                </a:lnTo>
                <a:lnTo>
                  <a:pt x="0" y="2213544"/>
                </a:lnTo>
                <a:lnTo>
                  <a:pt x="318140" y="2007175"/>
                </a:lnTo>
                <a:lnTo>
                  <a:pt x="3408733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2" name="任意多边形 11"/>
          <p:cNvSpPr/>
          <p:nvPr/>
        </p:nvSpPr>
        <p:spPr>
          <a:xfrm rot="19440000">
            <a:off x="3453312" y="719638"/>
            <a:ext cx="3893163" cy="2314917"/>
          </a:xfrm>
          <a:custGeom>
            <a:avLst/>
            <a:gdLst/>
            <a:ahLst/>
            <a:cxnLst/>
            <a:rect l="l" t="t" r="r" b="b"/>
            <a:pathLst>
              <a:path w="3893163" h="2314917">
                <a:moveTo>
                  <a:pt x="3576935" y="0"/>
                </a:moveTo>
                <a:lnTo>
                  <a:pt x="3893163" y="228571"/>
                </a:lnTo>
                <a:lnTo>
                  <a:pt x="694051" y="2306028"/>
                </a:lnTo>
                <a:lnTo>
                  <a:pt x="0" y="2314917"/>
                </a:lnTo>
                <a:lnTo>
                  <a:pt x="3576935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1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4" name="任意多边形 13"/>
          <p:cNvSpPr/>
          <p:nvPr/>
        </p:nvSpPr>
        <p:spPr>
          <a:xfrm rot="19440000">
            <a:off x="4614374" y="3924538"/>
            <a:ext cx="7996" cy="388401"/>
          </a:xfrm>
          <a:custGeom>
            <a:avLst/>
            <a:gdLst/>
            <a:ahLst/>
            <a:cxnLst/>
            <a:rect l="l" t="t" r="r" b="b"/>
            <a:pathLst>
              <a:path w="7996" h="388401">
                <a:moveTo>
                  <a:pt x="3075" y="0"/>
                </a:moveTo>
                <a:lnTo>
                  <a:pt x="7996" y="388401"/>
                </a:lnTo>
                <a:lnTo>
                  <a:pt x="0" y="1904"/>
                </a:lnTo>
                <a:lnTo>
                  <a:pt x="3075" y="0"/>
                </a:lnTo>
                <a:close/>
              </a:path>
            </a:pathLst>
          </a:custGeom>
          <a:solidFill>
            <a:srgbClr val="E8BC2C"/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cxnSp>
        <p:nvCxnSpPr>
          <p:cNvPr id="38" name="直接连接符 37"/>
          <p:cNvCxnSpPr/>
          <p:nvPr/>
        </p:nvCxnSpPr>
        <p:spPr>
          <a:xfrm>
            <a:off x="6779895" y="2117725"/>
            <a:ext cx="5518150" cy="12700"/>
          </a:xfrm>
          <a:prstGeom prst="line">
            <a:avLst/>
          </a:prstGeom>
          <a:ln w="6350">
            <a:solidFill>
              <a:srgbClr val="E8BC2C"/>
            </a:solidFill>
            <a:prstDash val="solid"/>
            <a:miter/>
          </a:ln>
        </p:spPr>
      </p:cxnSp>
      <p:sp>
        <p:nvSpPr>
          <p:cNvPr id="39" name="矩形 38"/>
          <p:cNvSpPr/>
          <p:nvPr/>
        </p:nvSpPr>
        <p:spPr>
          <a:xfrm>
            <a:off x="6527800" y="2216150"/>
            <a:ext cx="5735955" cy="2073275"/>
          </a:xfrm>
          <a:prstGeom prst="rect">
            <a:avLst/>
          </a:prstGeom>
          <a:noFill/>
          <a:ln w="12700">
            <a:solidFill>
              <a:srgbClr val="E8BC2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0" y="241604"/>
            <a:ext cx="1625232" cy="45781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-23711" y="4933713"/>
            <a:ext cx="6578404" cy="2424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800" b="1" spc="120">
                <a:ln w="25400">
                  <a:solidFill>
                    <a:srgbClr val="E8BC2C"/>
                  </a:solidFill>
                </a:ln>
                <a:latin typeface="微软雅黑" panose="020B0503020204020204" charset="-122"/>
                <a:ea typeface="微软雅黑" panose="020B0503020204020204" charset="-122"/>
              </a:rPr>
              <a:t>PART 3</a:t>
            </a:r>
            <a:endParaRPr lang="en-US" sz="13800" b="1" spc="120">
              <a:ln w="25400">
                <a:solidFill>
                  <a:srgbClr val="E8BC2C"/>
                </a:solidFill>
              </a:ln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29010" y="2603370"/>
            <a:ext cx="5735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ln>
                  <a:noFill/>
                </a:ln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</a:rPr>
              <a:t>收获及感悟</a:t>
            </a:r>
            <a:endParaRPr lang="zh-CN" sz="4800" b="1" dirty="0">
              <a:ln>
                <a:noFill/>
              </a:ln>
              <a:solidFill>
                <a:srgbClr val="7E5D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tretch>
            <a:fillRect/>
          </a:stretch>
        </p:blipFill>
        <p:spPr>
          <a:xfrm>
            <a:off x="-6350" y="1"/>
            <a:ext cx="12204700" cy="6858000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19908" y="671146"/>
            <a:ext cx="10152185" cy="5515708"/>
            <a:chOff x="1019906" y="1244263"/>
            <a:chExt cx="10152185" cy="5515708"/>
          </a:xfrm>
        </p:grpSpPr>
        <p:sp>
          <p:nvSpPr>
            <p:cNvPr id="6" name="矩形 5"/>
            <p:cNvSpPr/>
            <p:nvPr/>
          </p:nvSpPr>
          <p:spPr>
            <a:xfrm>
              <a:off x="1019906" y="1244263"/>
              <a:ext cx="10152184" cy="55157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numCol="1" spcCol="0" anchor="ctr" anchorCtr="0"/>
            <a:lstStyle/>
            <a:p>
              <a:pPr lvl="0" algn="ctr">
                <a:buClrTx/>
                <a:buSzTx/>
                <a:buFontTx/>
              </a:pPr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flipH="1" flipV="1">
              <a:off x="1019906" y="1244263"/>
              <a:ext cx="10152185" cy="5515708"/>
            </a:xfrm>
            <a:prstGeom prst="rect">
              <a:avLst/>
            </a:prstGeom>
            <a:blipFill rotWithShape="1">
              <a:blip r:embed="rId2">
                <a:alphaModFix amt="40000"/>
              </a:blip>
              <a:stretch>
                <a:fillRect/>
              </a:stretch>
            </a:blip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89826" y="1326571"/>
            <a:ext cx="4412349" cy="959147"/>
            <a:chOff x="454750" y="1296670"/>
            <a:chExt cx="4412349" cy="959147"/>
          </a:xfrm>
        </p:grpSpPr>
        <p:sp>
          <p:nvSpPr>
            <p:cNvPr id="11" name="文本框 10"/>
            <p:cNvSpPr txBox="1"/>
            <p:nvPr/>
          </p:nvSpPr>
          <p:spPr>
            <a:xfrm>
              <a:off x="454750" y="1296670"/>
              <a:ext cx="4412349" cy="7817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endParaRPr lang="en-US" sz="4000" spc="120" dirty="0">
                <a:solidFill>
                  <a:schemeClr val="bg1">
                    <a:lumMod val="50000"/>
                  </a:schemeClr>
                </a:solidFill>
                <a:latin typeface="思源黑体 CN Medium"/>
                <a:ea typeface="思源黑体 CN Medium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82258" y="1906041"/>
              <a:ext cx="3757333" cy="349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400" dirty="0">
                <a:solidFill>
                  <a:srgbClr val="237D3F">
                    <a:alpha val="20000"/>
                  </a:srgbClr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736472" y="2717033"/>
            <a:ext cx="6719058" cy="1822553"/>
            <a:chOff x="2736472" y="2717033"/>
            <a:chExt cx="6719058" cy="1822553"/>
          </a:xfrm>
        </p:grpSpPr>
        <p:grpSp>
          <p:nvGrpSpPr>
            <p:cNvPr id="4" name="组合 3"/>
            <p:cNvGrpSpPr/>
            <p:nvPr/>
          </p:nvGrpSpPr>
          <p:grpSpPr>
            <a:xfrm>
              <a:off x="2736472" y="2717033"/>
              <a:ext cx="3151535" cy="514960"/>
              <a:chOff x="2323206" y="2858654"/>
              <a:chExt cx="3151535" cy="514960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2323206" y="3024864"/>
                <a:ext cx="3151535" cy="34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7E5D4A">
                        <a:alpha val="54000"/>
                      </a:srgbClr>
                    </a:solidFill>
                    <a:latin typeface="方正兰亭中黑_GBK"/>
                    <a:ea typeface="方正兰亭中黑_GBK"/>
                  </a:rPr>
                  <a:t>李项：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  <a:latin typeface="思源黑体 CN Light"/>
                  <a:ea typeface="思源黑体 CN Light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2403372" y="2858654"/>
                <a:ext cx="166787" cy="156408"/>
              </a:xfrm>
              <a:prstGeom prst="rect">
                <a:avLst/>
              </a:prstGeom>
              <a:solidFill>
                <a:srgbClr val="E8BC2C"/>
              </a:solidFill>
              <a:ln>
                <a:noFill/>
              </a:ln>
            </p:spPr>
            <p:txBody>
              <a:bodyPr vert="horz" wrap="square" numCol="1" spcCol="0" anchor="ctr" anchorCtr="0"/>
              <a:lstStyle/>
              <a:p>
                <a:pPr lvl="0" algn="ctr">
                  <a:buClrTx/>
                  <a:buSzTx/>
                  <a:buFontTx/>
                </a:pPr>
                <a:endParaRPr lang="zh-CN">
                  <a:solidFill>
                    <a:schemeClr val="lt1"/>
                  </a:solidFill>
                  <a:latin typeface="思源黑体 CN Light"/>
                  <a:ea typeface="思源黑体 CN Light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2736472" y="4012337"/>
              <a:ext cx="3151535" cy="527249"/>
              <a:chOff x="2323206" y="4153958"/>
              <a:chExt cx="3151535" cy="527249"/>
            </a:xfrm>
          </p:grpSpPr>
          <p:sp>
            <p:nvSpPr>
              <p:cNvPr id="21" name="文本框 20"/>
              <p:cNvSpPr txBox="1"/>
              <p:nvPr/>
            </p:nvSpPr>
            <p:spPr>
              <a:xfrm>
                <a:off x="2323206" y="4331431"/>
                <a:ext cx="3151535" cy="349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思源黑体 CN Light"/>
                    <a:ea typeface="思源黑体 CN Light"/>
                  </a:rPr>
                  <a:t>李想：</a:t>
                </a:r>
                <a:r>
                  <a:rPr lang="en-US" sz="1400" dirty="0">
                    <a:solidFill>
                      <a:schemeClr val="bg1">
                        <a:lumMod val="75000"/>
                      </a:schemeClr>
                    </a:solidFill>
                    <a:latin typeface="思源黑体 CN Light"/>
                    <a:ea typeface="思源黑体 CN Light"/>
                  </a:rPr>
                  <a:t>. 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  <a:latin typeface="思源黑体 CN Light"/>
                  <a:ea typeface="思源黑体 CN Light"/>
                </a:endParaRPr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2403372" y="4153958"/>
                <a:ext cx="166787" cy="156408"/>
              </a:xfrm>
              <a:prstGeom prst="rect">
                <a:avLst/>
              </a:prstGeom>
              <a:solidFill>
                <a:srgbClr val="E8BC2C"/>
              </a:solidFill>
              <a:ln>
                <a:noFill/>
              </a:ln>
            </p:spPr>
            <p:txBody>
              <a:bodyPr vert="horz" wrap="square" numCol="1" spcCol="0" anchor="ctr" anchorCtr="0"/>
              <a:lstStyle/>
              <a:p>
                <a:pPr lvl="0" algn="ctr">
                  <a:buClrTx/>
                  <a:buSzTx/>
                  <a:buFontTx/>
                </a:pPr>
                <a:endParaRPr lang="zh-CN">
                  <a:solidFill>
                    <a:schemeClr val="lt1"/>
                  </a:solidFill>
                  <a:latin typeface="思源黑体 CN Light"/>
                  <a:ea typeface="思源黑体 CN Light"/>
                </a:endParaRPr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6303995" y="4012337"/>
              <a:ext cx="3151535" cy="526223"/>
              <a:chOff x="6717260" y="4153958"/>
              <a:chExt cx="3151535" cy="526223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6717260" y="4331431"/>
                <a:ext cx="3151535" cy="3487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rgbClr val="7E5D4A">
                        <a:alpha val="54000"/>
                      </a:srgbClr>
                    </a:solidFill>
                    <a:latin typeface="方正兰亭中黑_GBK"/>
                    <a:ea typeface="方正兰亭中黑_GBK"/>
                  </a:rPr>
                  <a:t>刘竞源：没去血亏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  <a:latin typeface="思源黑体 CN Light"/>
                  <a:ea typeface="思源黑体 CN Light"/>
                </a:endParaRPr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9601076" y="4153958"/>
                <a:ext cx="166787" cy="156408"/>
              </a:xfrm>
              <a:prstGeom prst="rect">
                <a:avLst/>
              </a:prstGeom>
              <a:solidFill>
                <a:srgbClr val="E8BC2C"/>
              </a:solidFill>
              <a:ln>
                <a:noFill/>
              </a:ln>
            </p:spPr>
            <p:txBody>
              <a:bodyPr vert="horz" wrap="square" numCol="1" spcCol="0" anchor="ctr" anchorCtr="0"/>
              <a:lstStyle/>
              <a:p>
                <a:pPr lvl="0" algn="ctr">
                  <a:buClrTx/>
                  <a:buSzTx/>
                  <a:buFontTx/>
                </a:pPr>
                <a:endParaRPr lang="zh-CN">
                  <a:solidFill>
                    <a:schemeClr val="lt1"/>
                  </a:solidFill>
                  <a:latin typeface="思源黑体 CN Light"/>
                  <a:ea typeface="思源黑体 CN Light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6303995" y="2717033"/>
              <a:ext cx="3151535" cy="515986"/>
              <a:chOff x="6717260" y="2858654"/>
              <a:chExt cx="3151535" cy="515986"/>
            </a:xfrm>
          </p:grpSpPr>
          <p:sp>
            <p:nvSpPr>
              <p:cNvPr id="16" name="文本框 15"/>
              <p:cNvSpPr txBox="1"/>
              <p:nvPr/>
            </p:nvSpPr>
            <p:spPr>
              <a:xfrm>
                <a:off x="6717260" y="3024864"/>
                <a:ext cx="3151535" cy="349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sz="1400" dirty="0">
                    <a:solidFill>
                      <a:schemeClr val="bg1">
                        <a:lumMod val="75000"/>
                      </a:schemeClr>
                    </a:solidFill>
                    <a:latin typeface="思源黑体 CN Light"/>
                    <a:ea typeface="思源黑体 CN Light"/>
                  </a:rPr>
                  <a:t>胡杨：</a:t>
                </a:r>
                <a:endParaRPr lang="en-US" sz="1400" dirty="0">
                  <a:solidFill>
                    <a:schemeClr val="bg1">
                      <a:lumMod val="75000"/>
                    </a:schemeClr>
                  </a:solidFill>
                  <a:latin typeface="思源黑体 CN Light"/>
                  <a:ea typeface="思源黑体 CN Light"/>
                </a:endParaRP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9601076" y="2858654"/>
                <a:ext cx="166787" cy="156408"/>
              </a:xfrm>
              <a:prstGeom prst="rect">
                <a:avLst/>
              </a:prstGeom>
              <a:solidFill>
                <a:srgbClr val="E8BC2C"/>
              </a:solidFill>
              <a:ln>
                <a:noFill/>
              </a:ln>
            </p:spPr>
            <p:txBody>
              <a:bodyPr vert="horz" wrap="square" numCol="1" spcCol="0" anchor="ctr" anchorCtr="0"/>
              <a:lstStyle/>
              <a:p>
                <a:pPr lvl="0" algn="ctr">
                  <a:buClrTx/>
                  <a:buSzTx/>
                  <a:buFontTx/>
                </a:pPr>
                <a:endParaRPr lang="zh-CN">
                  <a:solidFill>
                    <a:schemeClr val="lt1"/>
                  </a:solidFill>
                  <a:latin typeface="思源黑体 CN Light"/>
                  <a:ea typeface="思源黑体 CN Light"/>
                </a:endParaRPr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5944398" y="5689216"/>
            <a:ext cx="303205" cy="303205"/>
            <a:chOff x="-661035" y="7493617"/>
            <a:chExt cx="2488565" cy="2488565"/>
          </a:xfrm>
        </p:grpSpPr>
        <p:cxnSp>
          <p:nvCxnSpPr>
            <p:cNvPr id="27" name="直接连接符 26"/>
            <p:cNvCxnSpPr/>
            <p:nvPr/>
          </p:nvCxnSpPr>
          <p:spPr>
            <a:xfrm>
              <a:off x="-661035" y="8737900"/>
              <a:ext cx="2488565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  <p:cxnSp>
          <p:nvCxnSpPr>
            <p:cNvPr id="28" name="直接连接符 27"/>
            <p:cNvCxnSpPr/>
            <p:nvPr/>
          </p:nvCxnSpPr>
          <p:spPr>
            <a:xfrm rot="5400000">
              <a:off x="-661035" y="8737900"/>
              <a:ext cx="2488565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90" y="6287868"/>
            <a:ext cx="1625232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-92710" y="-18415"/>
            <a:ext cx="8131810" cy="6894830"/>
          </a:xfrm>
          <a:custGeom>
            <a:avLst/>
            <a:gdLst/>
            <a:ahLst/>
            <a:cxnLst/>
            <a:rect l="l" t="t" r="r" b="b"/>
            <a:pathLst>
              <a:path w="8131810" h="6894830">
                <a:moveTo>
                  <a:pt x="7301230" y="0"/>
                </a:moveTo>
                <a:lnTo>
                  <a:pt x="5772150" y="3780155"/>
                </a:lnTo>
                <a:lnTo>
                  <a:pt x="8131810" y="6894830"/>
                </a:lnTo>
                <a:lnTo>
                  <a:pt x="0" y="6869430"/>
                </a:lnTo>
                <a:lnTo>
                  <a:pt x="0" y="0"/>
                </a:lnTo>
                <a:lnTo>
                  <a:pt x="730123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8" name="Freeform 284"/>
          <p:cNvSpPr>
            <a:spLocks noEditPoints="1"/>
          </p:cNvSpPr>
          <p:nvPr/>
        </p:nvSpPr>
        <p:spPr>
          <a:xfrm>
            <a:off x="6960096" y="1181304"/>
            <a:ext cx="959841" cy="711525"/>
          </a:xfrm>
          <a:custGeom>
            <a:avLst/>
            <a:gdLst/>
            <a:ahLst/>
            <a:cxnLst/>
            <a:rect l="0" t="0" r="r" b="b"/>
            <a:pathLst>
              <a:path w="959841" h="711525">
                <a:moveTo>
                  <a:pt x="180676" y="0"/>
                </a:moveTo>
                <a:cubicBezTo>
                  <a:pt x="11292" y="0"/>
                  <a:pt x="11292" y="0"/>
                  <a:pt x="11292" y="0"/>
                </a:cubicBezTo>
                <a:cubicBezTo>
                  <a:pt x="11292" y="0"/>
                  <a:pt x="0" y="11294"/>
                  <a:pt x="0" y="11294"/>
                </a:cubicBezTo>
                <a:cubicBezTo>
                  <a:pt x="0" y="700231"/>
                  <a:pt x="0" y="700231"/>
                  <a:pt x="0" y="700231"/>
                </a:cubicBezTo>
                <a:cubicBezTo>
                  <a:pt x="0" y="700231"/>
                  <a:pt x="11292" y="711525"/>
                  <a:pt x="11292" y="711525"/>
                </a:cubicBezTo>
                <a:cubicBezTo>
                  <a:pt x="180676" y="711525"/>
                  <a:pt x="180676" y="711525"/>
                  <a:pt x="180676" y="711525"/>
                </a:cubicBezTo>
                <a:cubicBezTo>
                  <a:pt x="191968" y="711525"/>
                  <a:pt x="203260" y="700231"/>
                  <a:pt x="203260" y="700231"/>
                </a:cubicBezTo>
                <a:cubicBezTo>
                  <a:pt x="203260" y="11294"/>
                  <a:pt x="203260" y="11294"/>
                  <a:pt x="203260" y="11294"/>
                </a:cubicBezTo>
                <a:cubicBezTo>
                  <a:pt x="203260" y="11294"/>
                  <a:pt x="191968" y="0"/>
                  <a:pt x="180676" y="0"/>
                </a:cubicBezTo>
                <a:close/>
                <a:moveTo>
                  <a:pt x="22584" y="56470"/>
                </a:moveTo>
                <a:cubicBezTo>
                  <a:pt x="22584" y="45176"/>
                  <a:pt x="33877" y="45176"/>
                  <a:pt x="33877" y="45176"/>
                </a:cubicBezTo>
                <a:cubicBezTo>
                  <a:pt x="158091" y="45176"/>
                  <a:pt x="158091" y="45176"/>
                  <a:pt x="158091" y="45176"/>
                </a:cubicBezTo>
                <a:cubicBezTo>
                  <a:pt x="169384" y="45176"/>
                  <a:pt x="180676" y="45176"/>
                  <a:pt x="180676" y="56470"/>
                </a:cubicBezTo>
                <a:cubicBezTo>
                  <a:pt x="180676" y="316233"/>
                  <a:pt x="180676" y="316233"/>
                  <a:pt x="180676" y="316233"/>
                </a:cubicBezTo>
                <a:cubicBezTo>
                  <a:pt x="180676" y="316233"/>
                  <a:pt x="169384" y="327527"/>
                  <a:pt x="158091" y="327527"/>
                </a:cubicBezTo>
                <a:cubicBezTo>
                  <a:pt x="33877" y="327527"/>
                  <a:pt x="33877" y="327527"/>
                  <a:pt x="33877" y="327527"/>
                </a:cubicBezTo>
                <a:cubicBezTo>
                  <a:pt x="33877" y="327527"/>
                  <a:pt x="22584" y="316233"/>
                  <a:pt x="22584" y="316233"/>
                </a:cubicBezTo>
                <a:lnTo>
                  <a:pt x="22584" y="56470"/>
                </a:lnTo>
                <a:close/>
                <a:moveTo>
                  <a:pt x="180676" y="632467"/>
                </a:moveTo>
                <a:cubicBezTo>
                  <a:pt x="22584" y="632467"/>
                  <a:pt x="22584" y="632467"/>
                  <a:pt x="22584" y="632467"/>
                </a:cubicBezTo>
                <a:cubicBezTo>
                  <a:pt x="22584" y="632467"/>
                  <a:pt x="22584" y="632467"/>
                  <a:pt x="22584" y="632467"/>
                </a:cubicBezTo>
                <a:cubicBezTo>
                  <a:pt x="22584" y="621173"/>
                  <a:pt x="22584" y="621173"/>
                  <a:pt x="22584" y="621173"/>
                </a:cubicBezTo>
                <a:cubicBezTo>
                  <a:pt x="180676" y="621173"/>
                  <a:pt x="180676" y="621173"/>
                  <a:pt x="180676" y="621173"/>
                </a:cubicBezTo>
                <a:cubicBezTo>
                  <a:pt x="180676" y="621173"/>
                  <a:pt x="180676" y="621173"/>
                  <a:pt x="180676" y="632467"/>
                </a:cubicBezTo>
                <a:cubicBezTo>
                  <a:pt x="180676" y="632467"/>
                  <a:pt x="180676" y="632467"/>
                  <a:pt x="180676" y="632467"/>
                </a:cubicBezTo>
                <a:close/>
                <a:moveTo>
                  <a:pt x="180676" y="587290"/>
                </a:moveTo>
                <a:cubicBezTo>
                  <a:pt x="22584" y="587290"/>
                  <a:pt x="22584" y="587290"/>
                  <a:pt x="22584" y="587290"/>
                </a:cubicBezTo>
                <a:cubicBezTo>
                  <a:pt x="22584" y="587290"/>
                  <a:pt x="22584" y="587290"/>
                  <a:pt x="22584" y="587290"/>
                </a:cubicBezTo>
                <a:cubicBezTo>
                  <a:pt x="22584" y="587290"/>
                  <a:pt x="22584" y="575996"/>
                  <a:pt x="22584" y="575996"/>
                </a:cubicBezTo>
                <a:cubicBezTo>
                  <a:pt x="180676" y="575996"/>
                  <a:pt x="180676" y="575996"/>
                  <a:pt x="180676" y="575996"/>
                </a:cubicBezTo>
                <a:cubicBezTo>
                  <a:pt x="180676" y="575996"/>
                  <a:pt x="180676" y="587290"/>
                  <a:pt x="180676" y="587290"/>
                </a:cubicBezTo>
                <a:cubicBezTo>
                  <a:pt x="180676" y="587290"/>
                  <a:pt x="180676" y="587290"/>
                  <a:pt x="180676" y="587290"/>
                </a:cubicBezTo>
                <a:close/>
                <a:moveTo>
                  <a:pt x="406521" y="0"/>
                </a:moveTo>
                <a:cubicBezTo>
                  <a:pt x="237137" y="0"/>
                  <a:pt x="237137" y="0"/>
                  <a:pt x="237137" y="0"/>
                </a:cubicBezTo>
                <a:cubicBezTo>
                  <a:pt x="225845" y="0"/>
                  <a:pt x="214553" y="11294"/>
                  <a:pt x="214553" y="11294"/>
                </a:cubicBezTo>
                <a:cubicBezTo>
                  <a:pt x="214553" y="700231"/>
                  <a:pt x="214553" y="700231"/>
                  <a:pt x="214553" y="700231"/>
                </a:cubicBezTo>
                <a:cubicBezTo>
                  <a:pt x="214553" y="700231"/>
                  <a:pt x="225845" y="711525"/>
                  <a:pt x="237137" y="711525"/>
                </a:cubicBezTo>
                <a:cubicBezTo>
                  <a:pt x="406521" y="711525"/>
                  <a:pt x="406521" y="711525"/>
                  <a:pt x="406521" y="711525"/>
                </a:cubicBezTo>
                <a:cubicBezTo>
                  <a:pt x="417813" y="711525"/>
                  <a:pt x="429105" y="700231"/>
                  <a:pt x="429105" y="700231"/>
                </a:cubicBezTo>
                <a:cubicBezTo>
                  <a:pt x="429105" y="11294"/>
                  <a:pt x="429105" y="11294"/>
                  <a:pt x="429105" y="11294"/>
                </a:cubicBezTo>
                <a:cubicBezTo>
                  <a:pt x="429105" y="11294"/>
                  <a:pt x="417813" y="0"/>
                  <a:pt x="406521" y="0"/>
                </a:cubicBezTo>
                <a:close/>
                <a:moveTo>
                  <a:pt x="248429" y="56470"/>
                </a:moveTo>
                <a:cubicBezTo>
                  <a:pt x="248429" y="45176"/>
                  <a:pt x="248429" y="45176"/>
                  <a:pt x="259722" y="45176"/>
                </a:cubicBezTo>
                <a:cubicBezTo>
                  <a:pt x="383936" y="45176"/>
                  <a:pt x="383936" y="45176"/>
                  <a:pt x="383936" y="45176"/>
                </a:cubicBezTo>
                <a:cubicBezTo>
                  <a:pt x="395229" y="45176"/>
                  <a:pt x="395229" y="45176"/>
                  <a:pt x="395229" y="56470"/>
                </a:cubicBezTo>
                <a:cubicBezTo>
                  <a:pt x="395229" y="316233"/>
                  <a:pt x="395229" y="316233"/>
                  <a:pt x="395229" y="316233"/>
                </a:cubicBezTo>
                <a:cubicBezTo>
                  <a:pt x="395229" y="316233"/>
                  <a:pt x="395229" y="327527"/>
                  <a:pt x="383936" y="327527"/>
                </a:cubicBezTo>
                <a:cubicBezTo>
                  <a:pt x="259722" y="327527"/>
                  <a:pt x="259722" y="327527"/>
                  <a:pt x="259722" y="327527"/>
                </a:cubicBezTo>
                <a:cubicBezTo>
                  <a:pt x="248429" y="327527"/>
                  <a:pt x="248429" y="316233"/>
                  <a:pt x="248429" y="316233"/>
                </a:cubicBezTo>
                <a:lnTo>
                  <a:pt x="248429" y="56470"/>
                </a:lnTo>
                <a:close/>
                <a:moveTo>
                  <a:pt x="395229" y="632467"/>
                </a:moveTo>
                <a:cubicBezTo>
                  <a:pt x="248429" y="632467"/>
                  <a:pt x="248429" y="632467"/>
                  <a:pt x="248429" y="632467"/>
                </a:cubicBezTo>
                <a:cubicBezTo>
                  <a:pt x="248429" y="632467"/>
                  <a:pt x="237137" y="632467"/>
                  <a:pt x="237137" y="632467"/>
                </a:cubicBezTo>
                <a:cubicBezTo>
                  <a:pt x="237137" y="621173"/>
                  <a:pt x="248429" y="621173"/>
                  <a:pt x="248429" y="621173"/>
                </a:cubicBezTo>
                <a:cubicBezTo>
                  <a:pt x="395229" y="621173"/>
                  <a:pt x="395229" y="621173"/>
                  <a:pt x="395229" y="621173"/>
                </a:cubicBezTo>
                <a:cubicBezTo>
                  <a:pt x="395229" y="621173"/>
                  <a:pt x="406521" y="621173"/>
                  <a:pt x="406521" y="632467"/>
                </a:cubicBezTo>
                <a:cubicBezTo>
                  <a:pt x="406521" y="632467"/>
                  <a:pt x="395229" y="632467"/>
                  <a:pt x="395229" y="632467"/>
                </a:cubicBezTo>
                <a:close/>
                <a:moveTo>
                  <a:pt x="395229" y="587290"/>
                </a:moveTo>
                <a:cubicBezTo>
                  <a:pt x="248429" y="587290"/>
                  <a:pt x="248429" y="587290"/>
                  <a:pt x="248429" y="587290"/>
                </a:cubicBezTo>
                <a:cubicBezTo>
                  <a:pt x="248429" y="587290"/>
                  <a:pt x="237137" y="587290"/>
                  <a:pt x="237137" y="587290"/>
                </a:cubicBezTo>
                <a:cubicBezTo>
                  <a:pt x="237137" y="587290"/>
                  <a:pt x="248429" y="575996"/>
                  <a:pt x="248429" y="575996"/>
                </a:cubicBezTo>
                <a:cubicBezTo>
                  <a:pt x="395229" y="575996"/>
                  <a:pt x="395229" y="575996"/>
                  <a:pt x="395229" y="575996"/>
                </a:cubicBezTo>
                <a:cubicBezTo>
                  <a:pt x="395229" y="575996"/>
                  <a:pt x="406521" y="587290"/>
                  <a:pt x="406521" y="587290"/>
                </a:cubicBezTo>
                <a:cubicBezTo>
                  <a:pt x="406521" y="587290"/>
                  <a:pt x="395229" y="587290"/>
                  <a:pt x="395229" y="587290"/>
                </a:cubicBezTo>
                <a:close/>
                <a:moveTo>
                  <a:pt x="959841" y="598585"/>
                </a:moveTo>
                <a:cubicBezTo>
                  <a:pt x="598489" y="11294"/>
                  <a:pt x="598489" y="11294"/>
                  <a:pt x="598489" y="11294"/>
                </a:cubicBezTo>
                <a:cubicBezTo>
                  <a:pt x="598489" y="11294"/>
                  <a:pt x="587197" y="11294"/>
                  <a:pt x="575905" y="11294"/>
                </a:cubicBezTo>
                <a:cubicBezTo>
                  <a:pt x="429105" y="101646"/>
                  <a:pt x="429105" y="101646"/>
                  <a:pt x="429105" y="101646"/>
                </a:cubicBezTo>
                <a:cubicBezTo>
                  <a:pt x="429105" y="112940"/>
                  <a:pt x="417813" y="112940"/>
                  <a:pt x="429105" y="124235"/>
                </a:cubicBezTo>
                <a:cubicBezTo>
                  <a:pt x="779165" y="700231"/>
                  <a:pt x="779165" y="700231"/>
                  <a:pt x="779165" y="700231"/>
                </a:cubicBezTo>
                <a:cubicBezTo>
                  <a:pt x="790457" y="711525"/>
                  <a:pt x="790457" y="711525"/>
                  <a:pt x="801750" y="700231"/>
                </a:cubicBezTo>
                <a:cubicBezTo>
                  <a:pt x="948549" y="621173"/>
                  <a:pt x="948549" y="621173"/>
                  <a:pt x="948549" y="621173"/>
                </a:cubicBezTo>
                <a:cubicBezTo>
                  <a:pt x="959841" y="609879"/>
                  <a:pt x="959841" y="598585"/>
                  <a:pt x="959841" y="598585"/>
                </a:cubicBezTo>
                <a:close/>
                <a:moveTo>
                  <a:pt x="722704" y="304939"/>
                </a:moveTo>
                <a:cubicBezTo>
                  <a:pt x="621074" y="361410"/>
                  <a:pt x="621074" y="361410"/>
                  <a:pt x="621074" y="361410"/>
                </a:cubicBezTo>
                <a:cubicBezTo>
                  <a:pt x="609781" y="372704"/>
                  <a:pt x="609781" y="372704"/>
                  <a:pt x="598489" y="361410"/>
                </a:cubicBezTo>
                <a:cubicBezTo>
                  <a:pt x="474274" y="146823"/>
                  <a:pt x="474274" y="146823"/>
                  <a:pt x="474274" y="146823"/>
                </a:cubicBezTo>
                <a:cubicBezTo>
                  <a:pt x="462982" y="135529"/>
                  <a:pt x="462982" y="124235"/>
                  <a:pt x="474274" y="124235"/>
                </a:cubicBezTo>
                <a:cubicBezTo>
                  <a:pt x="575905" y="56470"/>
                  <a:pt x="575905" y="56470"/>
                  <a:pt x="575905" y="56470"/>
                </a:cubicBezTo>
                <a:cubicBezTo>
                  <a:pt x="587197" y="56470"/>
                  <a:pt x="598489" y="56470"/>
                  <a:pt x="598489" y="67764"/>
                </a:cubicBezTo>
                <a:cubicBezTo>
                  <a:pt x="733996" y="282351"/>
                  <a:pt x="733996" y="282351"/>
                  <a:pt x="733996" y="282351"/>
                </a:cubicBezTo>
                <a:cubicBezTo>
                  <a:pt x="733996" y="293645"/>
                  <a:pt x="733996" y="293645"/>
                  <a:pt x="722704" y="304939"/>
                </a:cubicBezTo>
                <a:close/>
                <a:moveTo>
                  <a:pt x="745288" y="598585"/>
                </a:moveTo>
                <a:cubicBezTo>
                  <a:pt x="745288" y="598585"/>
                  <a:pt x="745288" y="598585"/>
                  <a:pt x="745288" y="587290"/>
                </a:cubicBezTo>
                <a:cubicBezTo>
                  <a:pt x="869503" y="508232"/>
                  <a:pt x="869503" y="508232"/>
                  <a:pt x="869503" y="508232"/>
                </a:cubicBezTo>
                <a:cubicBezTo>
                  <a:pt x="880795" y="508232"/>
                  <a:pt x="880795" y="508232"/>
                  <a:pt x="880795" y="519526"/>
                </a:cubicBezTo>
                <a:cubicBezTo>
                  <a:pt x="880795" y="519526"/>
                  <a:pt x="880795" y="519526"/>
                  <a:pt x="880795" y="519526"/>
                </a:cubicBezTo>
                <a:cubicBezTo>
                  <a:pt x="745288" y="598585"/>
                  <a:pt x="745288" y="598585"/>
                  <a:pt x="745288" y="598585"/>
                </a:cubicBezTo>
                <a:cubicBezTo>
                  <a:pt x="745288" y="598585"/>
                  <a:pt x="745288" y="598585"/>
                  <a:pt x="745288" y="598585"/>
                </a:cubicBezTo>
                <a:close/>
                <a:moveTo>
                  <a:pt x="903380" y="553408"/>
                </a:moveTo>
                <a:cubicBezTo>
                  <a:pt x="767873" y="632467"/>
                  <a:pt x="767873" y="632467"/>
                  <a:pt x="767873" y="632467"/>
                </a:cubicBezTo>
                <a:cubicBezTo>
                  <a:pt x="767873" y="632467"/>
                  <a:pt x="767873" y="632467"/>
                  <a:pt x="767873" y="632467"/>
                </a:cubicBezTo>
                <a:cubicBezTo>
                  <a:pt x="767873" y="632467"/>
                  <a:pt x="767873" y="632467"/>
                  <a:pt x="767873" y="632467"/>
                </a:cubicBezTo>
                <a:cubicBezTo>
                  <a:pt x="892088" y="553408"/>
                  <a:pt x="892088" y="553408"/>
                  <a:pt x="892088" y="553408"/>
                </a:cubicBezTo>
                <a:cubicBezTo>
                  <a:pt x="903380" y="542114"/>
                  <a:pt x="903380" y="553408"/>
                  <a:pt x="903380" y="553408"/>
                </a:cubicBezTo>
                <a:cubicBezTo>
                  <a:pt x="903380" y="553408"/>
                  <a:pt x="903380" y="553408"/>
                  <a:pt x="903380" y="553408"/>
                </a:cubicBezTo>
                <a:close/>
              </a:path>
            </a:pathLst>
          </a:custGeom>
          <a:solidFill>
            <a:srgbClr val="E8BC2C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2400" b="0" i="0" u="none" strike="noStrike" kern="0" spc="0" baseline="0">
              <a:ln>
                <a:noFill/>
              </a:ln>
              <a:solidFill>
                <a:srgbClr val="00000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038835" y="1538585"/>
            <a:ext cx="1207461" cy="354535"/>
            <a:chOff x="2914422" y="3577294"/>
            <a:chExt cx="905596" cy="265901"/>
          </a:xfrm>
        </p:grpSpPr>
        <p:sp>
          <p:nvSpPr>
            <p:cNvPr id="34" name="矩形 33"/>
            <p:cNvSpPr/>
            <p:nvPr/>
          </p:nvSpPr>
          <p:spPr>
            <a:xfrm>
              <a:off x="3167555" y="3577294"/>
              <a:ext cx="652463" cy="252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751F1F"/>
                  </a:solidFill>
                  <a:latin typeface="微软雅黑" panose="020B0503020204020204" charset="-122"/>
                  <a:ea typeface="微软雅黑" panose="020B0503020204020204" charset="-122"/>
                </a:rPr>
                <a:t>Part 04</a:t>
              </a:r>
              <a:endParaRPr lang="en-US" sz="1600">
                <a:solidFill>
                  <a:srgbClr val="751F1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914422" y="3588391"/>
              <a:ext cx="254804" cy="254804"/>
              <a:chOff x="2914422" y="3575608"/>
              <a:chExt cx="254804" cy="254804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2914422" y="3575608"/>
                <a:ext cx="254804" cy="2548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student-with-graduation-cap_57073"/>
              <p:cNvSpPr>
                <a:spLocks noChangeAspect="1"/>
              </p:cNvSpPr>
              <p:nvPr/>
            </p:nvSpPr>
            <p:spPr>
              <a:xfrm>
                <a:off x="2966182" y="3612952"/>
                <a:ext cx="151284" cy="180116"/>
              </a:xfrm>
              <a:custGeom>
                <a:avLst/>
                <a:gdLst/>
                <a:ahLst/>
                <a:cxnLst/>
                <a:rect l="l" t="t" r="r" b="b"/>
                <a:pathLst>
                  <a:path w="151284" h="180116">
                    <a:moveTo>
                      <a:pt x="51157" y="114387"/>
                    </a:moveTo>
                    <a:cubicBezTo>
                      <a:pt x="52470" y="114387"/>
                      <a:pt x="53578" y="115174"/>
                      <a:pt x="54103" y="116280"/>
                    </a:cubicBezTo>
                    <a:cubicBezTo>
                      <a:pt x="59265" y="124901"/>
                      <a:pt x="68832" y="150004"/>
                      <a:pt x="75511" y="150470"/>
                    </a:cubicBezTo>
                    <a:cubicBezTo>
                      <a:pt x="75569" y="150470"/>
                      <a:pt x="75598" y="150441"/>
                      <a:pt x="75657" y="150441"/>
                    </a:cubicBezTo>
                    <a:cubicBezTo>
                      <a:pt x="75686" y="150441"/>
                      <a:pt x="75744" y="150470"/>
                      <a:pt x="75773" y="150470"/>
                    </a:cubicBezTo>
                    <a:cubicBezTo>
                      <a:pt x="82452" y="150004"/>
                      <a:pt x="92019" y="124901"/>
                      <a:pt x="97181" y="116280"/>
                    </a:cubicBezTo>
                    <a:cubicBezTo>
                      <a:pt x="97706" y="115174"/>
                      <a:pt x="98844" y="114387"/>
                      <a:pt x="100156" y="114387"/>
                    </a:cubicBezTo>
                    <a:cubicBezTo>
                      <a:pt x="100739" y="114387"/>
                      <a:pt x="101293" y="114562"/>
                      <a:pt x="101789" y="114824"/>
                    </a:cubicBezTo>
                    <a:cubicBezTo>
                      <a:pt x="103656" y="115844"/>
                      <a:pt x="114564" y="122338"/>
                      <a:pt x="120806" y="124580"/>
                    </a:cubicBezTo>
                    <a:cubicBezTo>
                      <a:pt x="141834" y="132152"/>
                      <a:pt x="151284" y="139869"/>
                      <a:pt x="151284" y="145140"/>
                    </a:cubicBezTo>
                    <a:lnTo>
                      <a:pt x="151284" y="145665"/>
                    </a:lnTo>
                    <a:lnTo>
                      <a:pt x="151284" y="179621"/>
                    </a:lnTo>
                    <a:lnTo>
                      <a:pt x="151284" y="180116"/>
                    </a:lnTo>
                    <a:lnTo>
                      <a:pt x="75773" y="180116"/>
                    </a:lnTo>
                    <a:lnTo>
                      <a:pt x="75657" y="180116"/>
                    </a:lnTo>
                    <a:lnTo>
                      <a:pt x="75511" y="180116"/>
                    </a:lnTo>
                    <a:lnTo>
                      <a:pt x="0" y="180116"/>
                    </a:lnTo>
                    <a:lnTo>
                      <a:pt x="0" y="179621"/>
                    </a:lnTo>
                    <a:lnTo>
                      <a:pt x="0" y="145665"/>
                    </a:lnTo>
                    <a:lnTo>
                      <a:pt x="0" y="145140"/>
                    </a:lnTo>
                    <a:cubicBezTo>
                      <a:pt x="0" y="139869"/>
                      <a:pt x="9450" y="132152"/>
                      <a:pt x="30478" y="124580"/>
                    </a:cubicBezTo>
                    <a:cubicBezTo>
                      <a:pt x="36749" y="122338"/>
                      <a:pt x="47628" y="115844"/>
                      <a:pt x="49495" y="114824"/>
                    </a:cubicBezTo>
                    <a:cubicBezTo>
                      <a:pt x="49991" y="114562"/>
                      <a:pt x="50545" y="114387"/>
                      <a:pt x="51157" y="114387"/>
                    </a:cubicBezTo>
                    <a:close/>
                    <a:moveTo>
                      <a:pt x="75652" y="0"/>
                    </a:moveTo>
                    <a:cubicBezTo>
                      <a:pt x="76674" y="87"/>
                      <a:pt x="77869" y="379"/>
                      <a:pt x="79328" y="1077"/>
                    </a:cubicBezTo>
                    <a:cubicBezTo>
                      <a:pt x="82682" y="2679"/>
                      <a:pt x="116634" y="19250"/>
                      <a:pt x="129935" y="25773"/>
                    </a:cubicBezTo>
                    <a:cubicBezTo>
                      <a:pt x="131802" y="26676"/>
                      <a:pt x="132502" y="27695"/>
                      <a:pt x="132327" y="28656"/>
                    </a:cubicBezTo>
                    <a:cubicBezTo>
                      <a:pt x="132472" y="29588"/>
                      <a:pt x="131802" y="30461"/>
                      <a:pt x="130576" y="31161"/>
                    </a:cubicBezTo>
                    <a:cubicBezTo>
                      <a:pt x="130110" y="31423"/>
                      <a:pt x="128972" y="32005"/>
                      <a:pt x="127456" y="32762"/>
                    </a:cubicBezTo>
                    <a:lnTo>
                      <a:pt x="127456" y="49070"/>
                    </a:lnTo>
                    <a:cubicBezTo>
                      <a:pt x="128593" y="49740"/>
                      <a:pt x="129381" y="50934"/>
                      <a:pt x="129381" y="52361"/>
                    </a:cubicBezTo>
                    <a:cubicBezTo>
                      <a:pt x="129381" y="53613"/>
                      <a:pt x="128739" y="54662"/>
                      <a:pt x="127805" y="55361"/>
                    </a:cubicBezTo>
                    <a:cubicBezTo>
                      <a:pt x="127805" y="55361"/>
                      <a:pt x="129556" y="65175"/>
                      <a:pt x="129993" y="67359"/>
                    </a:cubicBezTo>
                    <a:cubicBezTo>
                      <a:pt x="130460" y="69543"/>
                      <a:pt x="120513" y="70068"/>
                      <a:pt x="121038" y="67359"/>
                    </a:cubicBezTo>
                    <a:cubicBezTo>
                      <a:pt x="121563" y="64622"/>
                      <a:pt x="123226" y="55361"/>
                      <a:pt x="123226" y="55361"/>
                    </a:cubicBezTo>
                    <a:cubicBezTo>
                      <a:pt x="122293" y="54662"/>
                      <a:pt x="121651" y="53613"/>
                      <a:pt x="121651" y="52361"/>
                    </a:cubicBezTo>
                    <a:cubicBezTo>
                      <a:pt x="121651" y="50934"/>
                      <a:pt x="122468" y="49740"/>
                      <a:pt x="123605" y="49070"/>
                    </a:cubicBezTo>
                    <a:lnTo>
                      <a:pt x="123605" y="34626"/>
                    </a:lnTo>
                    <a:cubicBezTo>
                      <a:pt x="119493" y="36636"/>
                      <a:pt x="114563" y="39023"/>
                      <a:pt x="111442" y="40509"/>
                    </a:cubicBezTo>
                    <a:cubicBezTo>
                      <a:pt x="111413" y="42722"/>
                      <a:pt x="111384" y="46508"/>
                      <a:pt x="111296" y="46566"/>
                    </a:cubicBezTo>
                    <a:cubicBezTo>
                      <a:pt x="110684" y="52012"/>
                      <a:pt x="109605" y="58040"/>
                      <a:pt x="109284" y="59758"/>
                    </a:cubicBezTo>
                    <a:cubicBezTo>
                      <a:pt x="109809" y="60020"/>
                      <a:pt x="112463" y="61768"/>
                      <a:pt x="112463" y="67126"/>
                    </a:cubicBezTo>
                    <a:cubicBezTo>
                      <a:pt x="112463" y="67155"/>
                      <a:pt x="112434" y="67184"/>
                      <a:pt x="112434" y="67213"/>
                    </a:cubicBezTo>
                    <a:cubicBezTo>
                      <a:pt x="112463" y="67359"/>
                      <a:pt x="112463" y="67505"/>
                      <a:pt x="112463" y="67650"/>
                    </a:cubicBezTo>
                    <a:cubicBezTo>
                      <a:pt x="111325" y="82590"/>
                      <a:pt x="105375" y="76154"/>
                      <a:pt x="104150" y="82706"/>
                    </a:cubicBezTo>
                    <a:cubicBezTo>
                      <a:pt x="102108" y="93569"/>
                      <a:pt x="92453" y="101432"/>
                      <a:pt x="86445" y="104169"/>
                    </a:cubicBezTo>
                    <a:cubicBezTo>
                      <a:pt x="82974" y="105742"/>
                      <a:pt x="79386" y="106528"/>
                      <a:pt x="75652" y="106615"/>
                    </a:cubicBezTo>
                    <a:cubicBezTo>
                      <a:pt x="71890" y="106528"/>
                      <a:pt x="68331" y="105742"/>
                      <a:pt x="64860" y="104169"/>
                    </a:cubicBezTo>
                    <a:cubicBezTo>
                      <a:pt x="58852" y="101432"/>
                      <a:pt x="49197" y="93569"/>
                      <a:pt x="47155" y="82706"/>
                    </a:cubicBezTo>
                    <a:cubicBezTo>
                      <a:pt x="45930" y="76154"/>
                      <a:pt x="39980" y="82590"/>
                      <a:pt x="38842" y="67650"/>
                    </a:cubicBezTo>
                    <a:cubicBezTo>
                      <a:pt x="38842" y="67505"/>
                      <a:pt x="38842" y="67359"/>
                      <a:pt x="38842" y="67213"/>
                    </a:cubicBezTo>
                    <a:cubicBezTo>
                      <a:pt x="38842" y="67184"/>
                      <a:pt x="38842" y="67155"/>
                      <a:pt x="38842" y="67126"/>
                    </a:cubicBezTo>
                    <a:cubicBezTo>
                      <a:pt x="38842" y="61768"/>
                      <a:pt x="41467" y="60020"/>
                      <a:pt x="41992" y="59758"/>
                    </a:cubicBezTo>
                    <a:cubicBezTo>
                      <a:pt x="41700" y="58040"/>
                      <a:pt x="40621" y="52012"/>
                      <a:pt x="39980" y="46566"/>
                    </a:cubicBezTo>
                    <a:cubicBezTo>
                      <a:pt x="39921" y="46508"/>
                      <a:pt x="39863" y="42722"/>
                      <a:pt x="39834" y="40509"/>
                    </a:cubicBezTo>
                    <a:cubicBezTo>
                      <a:pt x="34175" y="37800"/>
                      <a:pt x="22450" y="32151"/>
                      <a:pt x="20729" y="31161"/>
                    </a:cubicBezTo>
                    <a:cubicBezTo>
                      <a:pt x="19474" y="30461"/>
                      <a:pt x="18833" y="29588"/>
                      <a:pt x="18949" y="28656"/>
                    </a:cubicBezTo>
                    <a:cubicBezTo>
                      <a:pt x="18803" y="27695"/>
                      <a:pt x="19474" y="26676"/>
                      <a:pt x="21341" y="25773"/>
                    </a:cubicBezTo>
                    <a:cubicBezTo>
                      <a:pt x="34671" y="19250"/>
                      <a:pt x="68594" y="2679"/>
                      <a:pt x="71948" y="1077"/>
                    </a:cubicBezTo>
                    <a:cubicBezTo>
                      <a:pt x="73407" y="379"/>
                      <a:pt x="74631" y="87"/>
                      <a:pt x="75652" y="0"/>
                    </a:cubicBezTo>
                    <a:close/>
                  </a:path>
                </a:pathLst>
              </a:custGeom>
              <a:solidFill>
                <a:srgbClr val="E8BC2C"/>
              </a:solidFill>
              <a:ln>
                <a:noFill/>
              </a:ln>
            </p:spPr>
          </p:sp>
        </p:grpSp>
      </p:grpSp>
      <p:sp>
        <p:nvSpPr>
          <p:cNvPr id="5" name="任意多边形 4"/>
          <p:cNvSpPr/>
          <p:nvPr/>
        </p:nvSpPr>
        <p:spPr>
          <a:xfrm rot="19440000">
            <a:off x="4502626" y="3958577"/>
            <a:ext cx="3893" cy="2501"/>
          </a:xfrm>
          <a:custGeom>
            <a:avLst/>
            <a:gdLst/>
            <a:ahLst/>
            <a:cxnLst/>
            <a:rect l="l" t="t" r="r" b="b"/>
            <a:pathLst>
              <a:path w="3893" h="2501">
                <a:moveTo>
                  <a:pt x="3893" y="0"/>
                </a:moveTo>
                <a:lnTo>
                  <a:pt x="0" y="2501"/>
                </a:lnTo>
                <a:lnTo>
                  <a:pt x="0" y="0"/>
                </a:lnTo>
                <a:lnTo>
                  <a:pt x="3893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0" name="任意多边形 9"/>
          <p:cNvSpPr/>
          <p:nvPr/>
        </p:nvSpPr>
        <p:spPr>
          <a:xfrm rot="19440000">
            <a:off x="5590691" y="3370650"/>
            <a:ext cx="698215" cy="3947843"/>
          </a:xfrm>
          <a:custGeom>
            <a:avLst/>
            <a:gdLst/>
            <a:ahLst/>
            <a:cxnLst/>
            <a:rect l="l" t="t" r="r" b="b"/>
            <a:pathLst>
              <a:path w="698215" h="3947843">
                <a:moveTo>
                  <a:pt x="698215" y="0"/>
                </a:moveTo>
                <a:lnTo>
                  <a:pt x="465900" y="150497"/>
                </a:lnTo>
                <a:lnTo>
                  <a:pt x="469708" y="156847"/>
                </a:lnTo>
                <a:lnTo>
                  <a:pt x="446223" y="156847"/>
                </a:lnTo>
                <a:lnTo>
                  <a:pt x="446223" y="989342"/>
                </a:lnTo>
                <a:lnTo>
                  <a:pt x="446223" y="3947843"/>
                </a:lnTo>
                <a:lnTo>
                  <a:pt x="43162" y="3661455"/>
                </a:lnTo>
                <a:lnTo>
                  <a:pt x="4443" y="399420"/>
                </a:lnTo>
                <a:lnTo>
                  <a:pt x="0" y="11430"/>
                </a:lnTo>
                <a:lnTo>
                  <a:pt x="3808" y="8890"/>
                </a:lnTo>
                <a:lnTo>
                  <a:pt x="698215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1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1" name="任意多边形 10"/>
          <p:cNvSpPr/>
          <p:nvPr/>
        </p:nvSpPr>
        <p:spPr>
          <a:xfrm rot="19440000">
            <a:off x="5511094" y="276206"/>
            <a:ext cx="3757988" cy="6323777"/>
          </a:xfrm>
          <a:custGeom>
            <a:avLst/>
            <a:gdLst/>
            <a:ahLst/>
            <a:cxnLst/>
            <a:rect l="l" t="t" r="r" b="b"/>
            <a:pathLst>
              <a:path w="3757988" h="6323777">
                <a:moveTo>
                  <a:pt x="3408733" y="0"/>
                </a:moveTo>
                <a:lnTo>
                  <a:pt x="3757988" y="252722"/>
                </a:lnTo>
                <a:cubicBezTo>
                  <a:pt x="2360331" y="1148681"/>
                  <a:pt x="1501798" y="1699844"/>
                  <a:pt x="343540" y="2442772"/>
                </a:cubicBezTo>
                <a:lnTo>
                  <a:pt x="325125" y="2454837"/>
                </a:lnTo>
                <a:lnTo>
                  <a:pt x="384181" y="6323777"/>
                </a:lnTo>
                <a:lnTo>
                  <a:pt x="0" y="6050735"/>
                </a:lnTo>
                <a:lnTo>
                  <a:pt x="0" y="2663111"/>
                </a:lnTo>
                <a:lnTo>
                  <a:pt x="0" y="2213544"/>
                </a:lnTo>
                <a:lnTo>
                  <a:pt x="318140" y="2007175"/>
                </a:lnTo>
                <a:lnTo>
                  <a:pt x="3408733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2" name="任意多边形 11"/>
          <p:cNvSpPr/>
          <p:nvPr/>
        </p:nvSpPr>
        <p:spPr>
          <a:xfrm rot="19440000">
            <a:off x="3453312" y="719638"/>
            <a:ext cx="3893163" cy="2314917"/>
          </a:xfrm>
          <a:custGeom>
            <a:avLst/>
            <a:gdLst/>
            <a:ahLst/>
            <a:cxnLst/>
            <a:rect l="l" t="t" r="r" b="b"/>
            <a:pathLst>
              <a:path w="3893163" h="2314917">
                <a:moveTo>
                  <a:pt x="3576935" y="0"/>
                </a:moveTo>
                <a:lnTo>
                  <a:pt x="3893163" y="228571"/>
                </a:lnTo>
                <a:lnTo>
                  <a:pt x="694051" y="2306028"/>
                </a:lnTo>
                <a:lnTo>
                  <a:pt x="0" y="2314917"/>
                </a:lnTo>
                <a:lnTo>
                  <a:pt x="3576935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1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4" name="任意多边形 13"/>
          <p:cNvSpPr/>
          <p:nvPr/>
        </p:nvSpPr>
        <p:spPr>
          <a:xfrm rot="19440000">
            <a:off x="4614374" y="3924538"/>
            <a:ext cx="7996" cy="388401"/>
          </a:xfrm>
          <a:custGeom>
            <a:avLst/>
            <a:gdLst/>
            <a:ahLst/>
            <a:cxnLst/>
            <a:rect l="l" t="t" r="r" b="b"/>
            <a:pathLst>
              <a:path w="7996" h="388401">
                <a:moveTo>
                  <a:pt x="3075" y="0"/>
                </a:moveTo>
                <a:lnTo>
                  <a:pt x="7996" y="388401"/>
                </a:lnTo>
                <a:lnTo>
                  <a:pt x="0" y="1904"/>
                </a:lnTo>
                <a:lnTo>
                  <a:pt x="3075" y="0"/>
                </a:lnTo>
                <a:close/>
              </a:path>
            </a:pathLst>
          </a:custGeom>
          <a:solidFill>
            <a:srgbClr val="E8BC2C"/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cxnSp>
        <p:nvCxnSpPr>
          <p:cNvPr id="38" name="直接连接符 37"/>
          <p:cNvCxnSpPr/>
          <p:nvPr/>
        </p:nvCxnSpPr>
        <p:spPr>
          <a:xfrm>
            <a:off x="6779895" y="2117725"/>
            <a:ext cx="5518150" cy="12700"/>
          </a:xfrm>
          <a:prstGeom prst="line">
            <a:avLst/>
          </a:prstGeom>
          <a:ln w="6350">
            <a:solidFill>
              <a:srgbClr val="E8BC2C"/>
            </a:solidFill>
            <a:prstDash val="solid"/>
            <a:miter/>
          </a:ln>
        </p:spPr>
      </p:cxnSp>
      <p:sp>
        <p:nvSpPr>
          <p:cNvPr id="39" name="矩形 38"/>
          <p:cNvSpPr/>
          <p:nvPr/>
        </p:nvSpPr>
        <p:spPr>
          <a:xfrm>
            <a:off x="6527800" y="2216150"/>
            <a:ext cx="5735955" cy="2073275"/>
          </a:xfrm>
          <a:prstGeom prst="rect">
            <a:avLst/>
          </a:prstGeom>
          <a:noFill/>
          <a:ln w="12700">
            <a:solidFill>
              <a:srgbClr val="E8BC2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0" y="241604"/>
            <a:ext cx="1625232" cy="457812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-23711" y="4933713"/>
            <a:ext cx="6578404" cy="2424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800" b="1" spc="120">
                <a:ln w="25400">
                  <a:solidFill>
                    <a:srgbClr val="E8BC2C"/>
                  </a:solidFill>
                </a:ln>
                <a:latin typeface="微软雅黑" panose="020B0503020204020204" charset="-122"/>
                <a:ea typeface="微软雅黑" panose="020B0503020204020204" charset="-122"/>
              </a:rPr>
              <a:t>PART 4</a:t>
            </a:r>
            <a:endParaRPr lang="en-US" sz="13800" b="1" spc="120">
              <a:ln w="25400">
                <a:solidFill>
                  <a:srgbClr val="E8BC2C"/>
                </a:solidFill>
              </a:ln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29010" y="2603370"/>
            <a:ext cx="5735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ln>
                  <a:noFill/>
                </a:ln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</a:rPr>
              <a:t>小组分工</a:t>
            </a:r>
            <a:endParaRPr lang="zh-CN" sz="4800" b="1" dirty="0">
              <a:ln>
                <a:noFill/>
              </a:ln>
              <a:solidFill>
                <a:srgbClr val="7E5D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">
            <a:alphaModFix amt="25000"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5" y="1222375"/>
            <a:ext cx="6201410" cy="49580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56706" y="2456662"/>
            <a:ext cx="4264190" cy="2288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刘竞源——</a:t>
            </a:r>
            <a:r>
              <a:rPr lang="zh-CN" altLang="en-US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制作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ppt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胡杨——访谈，访谈内容整理，汇报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李项——访谈，访谈内容整理，汇报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李想——访谈，汇报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l">
              <a:lnSpc>
                <a:spcPct val="130000"/>
              </a:lnSpc>
            </a:pPr>
            <a:endParaRPr lang="en-US" sz="1400" dirty="0">
              <a:solidFill>
                <a:schemeClr val="bg1">
                  <a:lumMod val="75000"/>
                </a:schemeClr>
              </a:solidFill>
              <a:latin typeface="思源黑体 CN Light"/>
              <a:ea typeface="思源黑体 CN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5" y="1222375"/>
            <a:ext cx="503555" cy="4957445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44210" y="5680075"/>
            <a:ext cx="503555" cy="499745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202045" y="1219835"/>
            <a:ext cx="0" cy="4319905"/>
          </a:xfrm>
          <a:prstGeom prst="line">
            <a:avLst/>
          </a:prstGeom>
          <a:ln w="19050">
            <a:solidFill>
              <a:srgbClr val="E8BC2C"/>
            </a:solidFill>
            <a:prstDash val="solid"/>
            <a:miter/>
          </a:ln>
        </p:spPr>
      </p:cxnSp>
      <p:grpSp>
        <p:nvGrpSpPr>
          <p:cNvPr id="29" name="组合 28"/>
          <p:cNvGrpSpPr/>
          <p:nvPr/>
        </p:nvGrpSpPr>
        <p:grpSpPr>
          <a:xfrm rot="10800000">
            <a:off x="5876879" y="297470"/>
            <a:ext cx="666842" cy="173162"/>
            <a:chOff x="8316476" y="5567806"/>
            <a:chExt cx="1309489" cy="340041"/>
          </a:xfrm>
        </p:grpSpPr>
        <p:sp>
          <p:nvSpPr>
            <p:cNvPr id="30" name="椭圆 29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solidFill>
              <a:srgbClr val="E8BC2C">
                <a:alpha val="7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solidFill>
              <a:srgbClr val="E8BC2C">
                <a:alpha val="87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solidFill>
              <a:srgbClr val="E8BC2C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6356321" y="4616410"/>
            <a:ext cx="5464958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60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Any questions?</a:t>
            </a:r>
            <a:endParaRPr lang="zh-CN" altLang="en-US" sz="60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flipV="1">
            <a:off x="0" y="0"/>
            <a:ext cx="12190095" cy="6858000"/>
          </a:xfrm>
          <a:prstGeom prst="rect">
            <a:avLst/>
          </a:prstGeom>
          <a:blipFill rotWithShape="1">
            <a:blip r:embed="rId1">
              <a:alphaModFix amt="20000"/>
            </a:blip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084114" y="1965830"/>
            <a:ext cx="8952666" cy="1863731"/>
            <a:chOff x="1917672" y="1965830"/>
            <a:chExt cx="8952666" cy="1863731"/>
          </a:xfrm>
        </p:grpSpPr>
        <p:sp>
          <p:nvSpPr>
            <p:cNvPr id="39" name="矩形 38"/>
            <p:cNvSpPr/>
            <p:nvPr/>
          </p:nvSpPr>
          <p:spPr>
            <a:xfrm>
              <a:off x="1917672" y="1965836"/>
              <a:ext cx="8819515" cy="1863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600" spc="120">
                  <a:solidFill>
                    <a:srgbClr val="7E5D4A"/>
                  </a:solidFill>
                  <a:latin typeface="锐字工房灿烂大黑简1.0"/>
                  <a:ea typeface="锐字工房灿烂大黑简1.0"/>
                </a:rPr>
                <a:t>THANK YOU !</a:t>
              </a:r>
              <a:endParaRPr lang="en-US" sz="9600" spc="120">
                <a:solidFill>
                  <a:srgbClr val="7E5D4A"/>
                </a:solidFill>
                <a:latin typeface="锐字工房灿烂大黑简1.0"/>
                <a:ea typeface="锐字工房灿烂大黑简1.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050823" y="1965830"/>
              <a:ext cx="8819515" cy="186372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9600" spc="120">
                  <a:ln w="25400">
                    <a:solidFill>
                      <a:srgbClr val="7E5D4A">
                        <a:alpha val="25000"/>
                      </a:srgbClr>
                    </a:solidFill>
                  </a:ln>
                  <a:latin typeface="锐字工房灿烂大黑简1.0"/>
                  <a:ea typeface="锐字工房灿烂大黑简1.0"/>
                </a:rPr>
                <a:t>THANK YOU !</a:t>
              </a:r>
              <a:endParaRPr lang="zh-CN" sz="9600" spc="120">
                <a:ln w="25400">
                  <a:solidFill>
                    <a:srgbClr val="7E5D4A">
                      <a:alpha val="25000"/>
                    </a:srgbClr>
                  </a:solidFill>
                </a:ln>
                <a:latin typeface="锐字工房灿烂大黑简1.0"/>
                <a:ea typeface="锐字工房灿烂大黑简1.0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b="43828"/>
          <a:stretch>
            <a:fillRect/>
          </a:stretch>
        </p:blipFill>
        <p:spPr>
          <a:xfrm>
            <a:off x="-102235" y="3497580"/>
            <a:ext cx="12371705" cy="350202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102235" y="3497683"/>
            <a:ext cx="12192000" cy="3352063"/>
          </a:xfrm>
          <a:prstGeom prst="rect">
            <a:avLst/>
          </a:prstGeom>
          <a:solidFill>
            <a:srgbClr val="E8BC2C">
              <a:alpha val="25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en-US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52915" y="3814040"/>
            <a:ext cx="7547130" cy="363818"/>
            <a:chOff x="2254060" y="3814040"/>
            <a:chExt cx="7547130" cy="363818"/>
          </a:xfrm>
        </p:grpSpPr>
        <p:sp>
          <p:nvSpPr>
            <p:cNvPr id="42" name="矩形 41"/>
            <p:cNvSpPr/>
            <p:nvPr/>
          </p:nvSpPr>
          <p:spPr>
            <a:xfrm>
              <a:off x="5082326" y="3814040"/>
              <a:ext cx="1921097" cy="3638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spc="120">
                  <a:solidFill>
                    <a:schemeClr val="bg1"/>
                  </a:solidFill>
                  <a:latin typeface="思源黑体 CN Medium"/>
                  <a:ea typeface="思源黑体 CN Medium"/>
                </a:rPr>
                <a:t>感谢各位的观看！</a:t>
              </a:r>
              <a:endParaRPr lang="en-US" spc="120">
                <a:solidFill>
                  <a:schemeClr val="bg1"/>
                </a:solidFill>
                <a:latin typeface="思源黑体 CN Medium"/>
                <a:ea typeface="思源黑体 CN Medium"/>
              </a:endParaRPr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2254060" y="3995949"/>
              <a:ext cx="2743242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  <a:miter/>
            </a:ln>
          </p:spPr>
        </p:cxnSp>
        <p:cxnSp>
          <p:nvCxnSpPr>
            <p:cNvPr id="23" name="直接连接符 22"/>
            <p:cNvCxnSpPr/>
            <p:nvPr/>
          </p:nvCxnSpPr>
          <p:spPr>
            <a:xfrm>
              <a:off x="7088448" y="3995949"/>
              <a:ext cx="2712742" cy="0"/>
            </a:xfrm>
            <a:prstGeom prst="line">
              <a:avLst/>
            </a:prstGeom>
            <a:ln w="19050">
              <a:solidFill>
                <a:schemeClr val="bg1"/>
              </a:solidFill>
              <a:prstDash val="solid"/>
              <a:miter/>
            </a:ln>
          </p:spPr>
        </p:cxnSp>
      </p:grpSp>
      <p:sp>
        <p:nvSpPr>
          <p:cNvPr id="9" name="文本框 8"/>
          <p:cNvSpPr txBox="1"/>
          <p:nvPr/>
        </p:nvSpPr>
        <p:spPr>
          <a:xfrm>
            <a:off x="3213735" y="4385575"/>
            <a:ext cx="5764530" cy="6915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1000">
                <a:solidFill>
                  <a:schemeClr val="bg1">
                    <a:alpha val="54000"/>
                  </a:schemeClr>
                </a:solidFill>
                <a:latin typeface="方正兰亭中黑_GBK"/>
                <a:ea typeface="方正兰亭中黑_GBK"/>
              </a:rPr>
              <a:t>点击</a:t>
            </a:r>
            <a:r>
              <a:rPr lang="en-US" sz="1000">
                <a:solidFill>
                  <a:schemeClr val="bg1">
                    <a:alpha val="54000"/>
                  </a:schemeClr>
                </a:solidFill>
                <a:latin typeface="方正兰亭中黑_GBK"/>
                <a:ea typeface="方正兰亭中黑_GBK"/>
              </a:rPr>
              <a:t>输入文案</a:t>
            </a:r>
            <a:endParaRPr lang="en-US" sz="1000" spc="120">
              <a:solidFill>
                <a:schemeClr val="bg1"/>
              </a:solidFill>
              <a:latin typeface="思源黑体 CN Medium"/>
              <a:ea typeface="思源黑体 CN Medium"/>
            </a:endParaRPr>
          </a:p>
          <a:p>
            <a:pPr algn="ctr">
              <a:lnSpc>
                <a:spcPct val="130000"/>
              </a:lnSpc>
            </a:pPr>
            <a:r>
              <a:rPr lang="zh-CN" sz="1000">
                <a:solidFill>
                  <a:schemeClr val="bg1">
                    <a:alpha val="54000"/>
                  </a:schemeClr>
                </a:solidFill>
                <a:latin typeface="方正兰亭中黑_GBK"/>
                <a:ea typeface="方正兰亭中黑_GBK"/>
              </a:rPr>
              <a:t>点击</a:t>
            </a:r>
            <a:r>
              <a:rPr lang="en-US" sz="1000">
                <a:solidFill>
                  <a:schemeClr val="bg1">
                    <a:alpha val="54000"/>
                  </a:schemeClr>
                </a:solidFill>
                <a:latin typeface="方正兰亭中黑_GBK"/>
                <a:ea typeface="方正兰亭中黑_GBK"/>
              </a:rPr>
              <a:t>输入文案</a:t>
            </a:r>
            <a:endParaRPr lang="en-US" sz="1000" spc="120">
              <a:solidFill>
                <a:schemeClr val="bg1"/>
              </a:solidFill>
              <a:latin typeface="思源黑体 CN Medium"/>
              <a:ea typeface="思源黑体 CN Medium"/>
            </a:endParaRPr>
          </a:p>
          <a:p>
            <a:pPr algn="ctr">
              <a:lnSpc>
                <a:spcPct val="130000"/>
              </a:lnSpc>
            </a:pPr>
            <a:r>
              <a:rPr lang="en-US" sz="1000">
                <a:solidFill>
                  <a:schemeClr val="bg1"/>
                </a:solidFill>
                <a:latin typeface="思源黑体 CN Light"/>
                <a:ea typeface="思源黑体 CN Light"/>
              </a:rPr>
              <a:t> </a:t>
            </a:r>
            <a:endParaRPr lang="en-US" sz="1000">
              <a:solidFill>
                <a:schemeClr val="bg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27" name="组合 26"/>
          <p:cNvGrpSpPr/>
          <p:nvPr/>
        </p:nvGrpSpPr>
        <p:grpSpPr>
          <a:xfrm flipV="1">
            <a:off x="11409273" y="492403"/>
            <a:ext cx="312258" cy="303205"/>
            <a:chOff x="-1979618" y="7493617"/>
            <a:chExt cx="2562866" cy="2488565"/>
          </a:xfrm>
        </p:grpSpPr>
        <p:cxnSp>
          <p:nvCxnSpPr>
            <p:cNvPr id="28" name="直接连接符 27"/>
            <p:cNvCxnSpPr/>
            <p:nvPr/>
          </p:nvCxnSpPr>
          <p:spPr>
            <a:xfrm>
              <a:off x="-1979618" y="9889133"/>
              <a:ext cx="2488563" cy="0"/>
            </a:xfrm>
            <a:prstGeom prst="line">
              <a:avLst/>
            </a:prstGeom>
            <a:ln w="19050">
              <a:solidFill>
                <a:srgbClr val="E8BC2C">
                  <a:alpha val="80000"/>
                </a:srgbClr>
              </a:solidFill>
              <a:prstDash val="solid"/>
              <a:miter/>
            </a:ln>
          </p:spPr>
        </p:cxnSp>
        <p:cxnSp>
          <p:nvCxnSpPr>
            <p:cNvPr id="29" name="直接连接符 28"/>
            <p:cNvCxnSpPr/>
            <p:nvPr/>
          </p:nvCxnSpPr>
          <p:spPr>
            <a:xfrm rot="5400000">
              <a:off x="-661035" y="8737900"/>
              <a:ext cx="2488565" cy="0"/>
            </a:xfrm>
            <a:prstGeom prst="line">
              <a:avLst/>
            </a:prstGeom>
            <a:ln w="19050">
              <a:solidFill>
                <a:srgbClr val="E8BC2C">
                  <a:alpha val="80000"/>
                </a:srgbClr>
              </a:solidFill>
              <a:prstDash val="solid"/>
              <a:miter/>
            </a:ln>
          </p:spPr>
        </p:cxn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1990" y="6287868"/>
            <a:ext cx="1625232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1"/>
          <a:srcRect r="31672"/>
          <a:stretch>
            <a:fillRect/>
          </a:stretch>
        </p:blipFill>
        <p:spPr>
          <a:xfrm flipH="1">
            <a:off x="2540" y="-19685"/>
            <a:ext cx="7068820" cy="6896735"/>
          </a:xfrm>
          <a:prstGeom prst="rect">
            <a:avLst/>
          </a:prstGeom>
        </p:spPr>
      </p:pic>
      <p:sp>
        <p:nvSpPr>
          <p:cNvPr id="3" name="矩形: 圆角 2"/>
          <p:cNvSpPr/>
          <p:nvPr/>
        </p:nvSpPr>
        <p:spPr>
          <a:xfrm>
            <a:off x="5237524" y="879278"/>
            <a:ext cx="7621949" cy="1292790"/>
          </a:xfrm>
          <a:prstGeom prst="roundRect">
            <a:avLst>
              <a:gd name="adj" fmla="val 50000"/>
            </a:avLst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7005682" y="1060650"/>
            <a:ext cx="4018218" cy="7829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400" b="1" spc="120">
                <a:ln w="0">
                  <a:solidFill>
                    <a:schemeClr val="bg1"/>
                  </a:solidFill>
                </a:ln>
                <a:solidFill>
                  <a:schemeClr val="bg1"/>
                </a:solidFill>
                <a:latin typeface="思源黑体 CN Medium"/>
                <a:ea typeface="思源黑体 CN Medium"/>
              </a:rPr>
              <a:t>CONTENTS</a:t>
            </a:r>
            <a:endParaRPr lang="en-US" sz="4400" b="1" spc="120">
              <a:ln w="0">
                <a:solidFill>
                  <a:schemeClr val="bg1"/>
                </a:solidFill>
              </a:ln>
              <a:solidFill>
                <a:schemeClr val="bg1"/>
              </a:solidFill>
              <a:latin typeface="思源黑体 CN Medium"/>
              <a:ea typeface="思源黑体 CN Medium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7375896" y="2569044"/>
            <a:ext cx="687006" cy="8299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spc="120">
                <a:ln w="25400">
                  <a:solidFill>
                    <a:srgbClr val="E8BC2C">
                      <a:alpha val="50000"/>
                    </a:srgbClr>
                  </a:solidFill>
                </a:ln>
                <a:latin typeface="思源黑体 CN Medium"/>
                <a:ea typeface="思源黑体 CN Medium"/>
              </a:rPr>
              <a:t>1</a:t>
            </a:r>
            <a:endParaRPr lang="en-US" sz="4000" spc="120">
              <a:ln w="25400">
                <a:solidFill>
                  <a:srgbClr val="E8BC2C">
                    <a:alpha val="50000"/>
                  </a:srgbClr>
                </a:solidFill>
              </a:ln>
              <a:latin typeface="思源黑体 CN Medium"/>
              <a:ea typeface="思源黑体 CN Medium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8094701" y="2761139"/>
            <a:ext cx="2466024" cy="384378"/>
            <a:chOff x="8089398" y="2761139"/>
            <a:chExt cx="2466024" cy="384378"/>
          </a:xfrm>
        </p:grpSpPr>
        <p:sp>
          <p:nvSpPr>
            <p:cNvPr id="13" name="文本框 12"/>
            <p:cNvSpPr txBox="1"/>
            <p:nvPr/>
          </p:nvSpPr>
          <p:spPr>
            <a:xfrm>
              <a:off x="8089398" y="2761139"/>
              <a:ext cx="2418756" cy="328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spc="120" dirty="0">
                  <a:solidFill>
                    <a:srgbClr val="7E5D4A"/>
                  </a:solidFill>
                  <a:latin typeface="微软雅黑" panose="020B0503020204020204" charset="-122"/>
                  <a:ea typeface="微软雅黑" panose="020B0503020204020204" charset="-122"/>
                </a:rPr>
                <a:t>目标职业与生涯人物</a:t>
              </a:r>
              <a:endParaRPr lang="zh-CN" sz="1400" b="1" spc="120" dirty="0"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8176260" y="3135992"/>
              <a:ext cx="2379162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  <p:cxnSp>
          <p:nvCxnSpPr>
            <p:cNvPr id="70" name="直接连接符 69"/>
            <p:cNvCxnSpPr/>
            <p:nvPr/>
          </p:nvCxnSpPr>
          <p:spPr>
            <a:xfrm>
              <a:off x="10555422" y="2861945"/>
              <a:ext cx="0" cy="283572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</p:grpSp>
      <p:sp>
        <p:nvSpPr>
          <p:cNvPr id="91" name="矩形 90"/>
          <p:cNvSpPr/>
          <p:nvPr/>
        </p:nvSpPr>
        <p:spPr>
          <a:xfrm>
            <a:off x="7375896" y="3610232"/>
            <a:ext cx="687006" cy="76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spc="120">
                <a:ln w="25400">
                  <a:solidFill>
                    <a:srgbClr val="E8BC2C">
                      <a:alpha val="50000"/>
                    </a:srgbClr>
                  </a:solidFill>
                </a:ln>
                <a:latin typeface="思源黑体 CN Medium"/>
                <a:ea typeface="思源黑体 CN Medium"/>
              </a:rPr>
              <a:t>2</a:t>
            </a:r>
            <a:endParaRPr lang="en-US" sz="4000" spc="120">
              <a:ln w="25400">
                <a:solidFill>
                  <a:srgbClr val="E8BC2C">
                    <a:alpha val="50000"/>
                  </a:srgbClr>
                </a:solidFill>
              </a:ln>
              <a:latin typeface="思源黑体 CN Medium"/>
              <a:ea typeface="思源黑体 CN Medium"/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8094701" y="3802327"/>
            <a:ext cx="2466024" cy="384378"/>
            <a:chOff x="8089398" y="2761139"/>
            <a:chExt cx="2466024" cy="384378"/>
          </a:xfrm>
        </p:grpSpPr>
        <p:sp>
          <p:nvSpPr>
            <p:cNvPr id="93" name="文本框 92"/>
            <p:cNvSpPr txBox="1"/>
            <p:nvPr/>
          </p:nvSpPr>
          <p:spPr>
            <a:xfrm>
              <a:off x="8089398" y="2761139"/>
              <a:ext cx="2418756" cy="328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400" b="1" spc="120" dirty="0">
                  <a:solidFill>
                    <a:srgbClr val="7E5D4A"/>
                  </a:solidFill>
                  <a:latin typeface="微软雅黑" panose="020B0503020204020204" charset="-122"/>
                  <a:ea typeface="微软雅黑" panose="020B0503020204020204" charset="-122"/>
                </a:rPr>
                <a:t>访谈结果</a:t>
              </a:r>
              <a:endParaRPr lang="zh-CN" sz="1400" b="1" spc="120" dirty="0"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8176260" y="3135992"/>
              <a:ext cx="2379162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  <p:cxnSp>
          <p:nvCxnSpPr>
            <p:cNvPr id="95" name="直接连接符 94"/>
            <p:cNvCxnSpPr/>
            <p:nvPr/>
          </p:nvCxnSpPr>
          <p:spPr>
            <a:xfrm>
              <a:off x="10555422" y="2861945"/>
              <a:ext cx="0" cy="283572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</p:grpSp>
      <p:sp>
        <p:nvSpPr>
          <p:cNvPr id="97" name="矩形 96"/>
          <p:cNvSpPr/>
          <p:nvPr/>
        </p:nvSpPr>
        <p:spPr>
          <a:xfrm>
            <a:off x="7375896" y="4651420"/>
            <a:ext cx="687006" cy="76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spc="120">
                <a:ln w="25400">
                  <a:solidFill>
                    <a:srgbClr val="E8BC2C">
                      <a:alpha val="50000"/>
                    </a:srgbClr>
                  </a:solidFill>
                </a:ln>
                <a:latin typeface="思源黑体 CN Medium"/>
                <a:ea typeface="思源黑体 CN Medium"/>
              </a:rPr>
              <a:t>3</a:t>
            </a:r>
            <a:endParaRPr lang="en-US" sz="4000" spc="120">
              <a:ln w="25400">
                <a:solidFill>
                  <a:srgbClr val="E8BC2C">
                    <a:alpha val="50000"/>
                  </a:srgbClr>
                </a:solidFill>
              </a:ln>
              <a:latin typeface="思源黑体 CN Medium"/>
              <a:ea typeface="思源黑体 CN Medium"/>
            </a:endParaRPr>
          </a:p>
        </p:txBody>
      </p:sp>
      <p:grpSp>
        <p:nvGrpSpPr>
          <p:cNvPr id="98" name="组合 97"/>
          <p:cNvGrpSpPr/>
          <p:nvPr/>
        </p:nvGrpSpPr>
        <p:grpSpPr>
          <a:xfrm>
            <a:off x="8094701" y="4843515"/>
            <a:ext cx="2466024" cy="384378"/>
            <a:chOff x="8089398" y="2761139"/>
            <a:chExt cx="2466024" cy="384378"/>
          </a:xfrm>
        </p:grpSpPr>
        <p:sp>
          <p:nvSpPr>
            <p:cNvPr id="99" name="文本框 98"/>
            <p:cNvSpPr txBox="1"/>
            <p:nvPr/>
          </p:nvSpPr>
          <p:spPr>
            <a:xfrm>
              <a:off x="8089398" y="2761139"/>
              <a:ext cx="2418756" cy="328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b="1" dirty="0">
                  <a:solidFill>
                    <a:srgbClr val="7E5D4A"/>
                  </a:solidFill>
                  <a:latin typeface="微软雅黑" panose="020B0503020204020204" charset="-122"/>
                  <a:ea typeface="微软雅黑" panose="020B0503020204020204" charset="-122"/>
                </a:rPr>
                <a:t>收获与感悟</a:t>
              </a:r>
              <a:endParaRPr lang="zh-CN" sz="1400" b="1" dirty="0"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00" name="直接连接符 99"/>
            <p:cNvCxnSpPr/>
            <p:nvPr/>
          </p:nvCxnSpPr>
          <p:spPr>
            <a:xfrm>
              <a:off x="8176260" y="3135992"/>
              <a:ext cx="2379162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  <p:cxnSp>
          <p:nvCxnSpPr>
            <p:cNvPr id="101" name="直接连接符 100"/>
            <p:cNvCxnSpPr/>
            <p:nvPr/>
          </p:nvCxnSpPr>
          <p:spPr>
            <a:xfrm>
              <a:off x="10555422" y="2861945"/>
              <a:ext cx="0" cy="283572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</p:grpSp>
      <p:sp>
        <p:nvSpPr>
          <p:cNvPr id="103" name="矩形 102"/>
          <p:cNvSpPr/>
          <p:nvPr/>
        </p:nvSpPr>
        <p:spPr>
          <a:xfrm>
            <a:off x="7375896" y="5692609"/>
            <a:ext cx="687006" cy="7684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4000" spc="120">
                <a:ln w="25400">
                  <a:solidFill>
                    <a:srgbClr val="E8BC2C">
                      <a:alpha val="50000"/>
                    </a:srgbClr>
                  </a:solidFill>
                </a:ln>
                <a:latin typeface="思源黑体 CN Medium"/>
                <a:ea typeface="思源黑体 CN Medium"/>
              </a:rPr>
              <a:t>4</a:t>
            </a:r>
            <a:endParaRPr lang="en-US" sz="4000" spc="120">
              <a:ln w="25400">
                <a:solidFill>
                  <a:srgbClr val="E8BC2C">
                    <a:alpha val="50000"/>
                  </a:srgbClr>
                </a:solidFill>
              </a:ln>
              <a:latin typeface="思源黑体 CN Medium"/>
              <a:ea typeface="思源黑体 CN Medium"/>
            </a:endParaRPr>
          </a:p>
        </p:txBody>
      </p:sp>
      <p:grpSp>
        <p:nvGrpSpPr>
          <p:cNvPr id="104" name="组合 103"/>
          <p:cNvGrpSpPr/>
          <p:nvPr/>
        </p:nvGrpSpPr>
        <p:grpSpPr>
          <a:xfrm>
            <a:off x="8094701" y="5884704"/>
            <a:ext cx="2466024" cy="384378"/>
            <a:chOff x="8089398" y="2761139"/>
            <a:chExt cx="2466024" cy="384378"/>
          </a:xfrm>
        </p:grpSpPr>
        <p:sp>
          <p:nvSpPr>
            <p:cNvPr id="105" name="文本框 104"/>
            <p:cNvSpPr txBox="1"/>
            <p:nvPr/>
          </p:nvSpPr>
          <p:spPr>
            <a:xfrm>
              <a:off x="8089398" y="2761139"/>
              <a:ext cx="2418756" cy="32893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buClrTx/>
                <a:buSzTx/>
                <a:buFontTx/>
              </a:pPr>
              <a:r>
                <a:rPr lang="zh-CN" altLang="en-US" sz="1400" b="1" dirty="0">
                  <a:solidFill>
                    <a:srgbClr val="7E5D4A"/>
                  </a:solidFill>
                  <a:latin typeface="微软雅黑" panose="020B0503020204020204" charset="-122"/>
                  <a:ea typeface="微软雅黑" panose="020B0503020204020204" charset="-122"/>
                </a:rPr>
                <a:t>小组分工</a:t>
              </a:r>
              <a:endParaRPr lang="zh-CN" sz="1400" b="1" dirty="0"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106" name="直接连接符 105"/>
            <p:cNvCxnSpPr/>
            <p:nvPr/>
          </p:nvCxnSpPr>
          <p:spPr>
            <a:xfrm>
              <a:off x="8176260" y="3135992"/>
              <a:ext cx="2379162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  <p:cxnSp>
          <p:nvCxnSpPr>
            <p:cNvPr id="107" name="直接连接符 106"/>
            <p:cNvCxnSpPr/>
            <p:nvPr/>
          </p:nvCxnSpPr>
          <p:spPr>
            <a:xfrm>
              <a:off x="10555422" y="2861945"/>
              <a:ext cx="0" cy="283572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</p:grp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/>
          <a:srcRect r="66415"/>
          <a:stretch>
            <a:fillRect/>
          </a:stretch>
        </p:blipFill>
        <p:spPr>
          <a:xfrm>
            <a:off x="5520855" y="1071344"/>
            <a:ext cx="1029970" cy="90932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-92710" y="-18415"/>
            <a:ext cx="8131810" cy="6894830"/>
          </a:xfrm>
          <a:custGeom>
            <a:avLst/>
            <a:gdLst/>
            <a:ahLst/>
            <a:cxnLst/>
            <a:rect l="l" t="t" r="r" b="b"/>
            <a:pathLst>
              <a:path w="8131810" h="6894830">
                <a:moveTo>
                  <a:pt x="7301230" y="0"/>
                </a:moveTo>
                <a:lnTo>
                  <a:pt x="5772150" y="3780155"/>
                </a:lnTo>
                <a:lnTo>
                  <a:pt x="8131810" y="6894830"/>
                </a:lnTo>
                <a:lnTo>
                  <a:pt x="0" y="6869430"/>
                </a:lnTo>
                <a:lnTo>
                  <a:pt x="0" y="0"/>
                </a:lnTo>
                <a:lnTo>
                  <a:pt x="730123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629010" y="2603370"/>
            <a:ext cx="5735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</a:rPr>
              <a:t>目标</a:t>
            </a:r>
            <a:r>
              <a:rPr lang="zh-CN" altLang="en-US" sz="4800" b="1" dirty="0">
                <a:ln>
                  <a:noFill/>
                </a:ln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</a:rPr>
              <a:t>职业与生涯人物</a:t>
            </a:r>
            <a:endParaRPr lang="zh-CN" sz="4800" b="1" dirty="0">
              <a:ln>
                <a:noFill/>
              </a:ln>
              <a:solidFill>
                <a:srgbClr val="7E5D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8" name="Freeform 284"/>
          <p:cNvSpPr>
            <a:spLocks noEditPoints="1"/>
          </p:cNvSpPr>
          <p:nvPr/>
        </p:nvSpPr>
        <p:spPr>
          <a:xfrm>
            <a:off x="6960096" y="1181304"/>
            <a:ext cx="959841" cy="711525"/>
          </a:xfrm>
          <a:custGeom>
            <a:avLst/>
            <a:gdLst/>
            <a:ahLst/>
            <a:cxnLst/>
            <a:rect l="0" t="0" r="r" b="b"/>
            <a:pathLst>
              <a:path w="959841" h="711525">
                <a:moveTo>
                  <a:pt x="180676" y="0"/>
                </a:moveTo>
                <a:cubicBezTo>
                  <a:pt x="11292" y="0"/>
                  <a:pt x="11292" y="0"/>
                  <a:pt x="11292" y="0"/>
                </a:cubicBezTo>
                <a:cubicBezTo>
                  <a:pt x="11292" y="0"/>
                  <a:pt x="0" y="11294"/>
                  <a:pt x="0" y="11294"/>
                </a:cubicBezTo>
                <a:cubicBezTo>
                  <a:pt x="0" y="700231"/>
                  <a:pt x="0" y="700231"/>
                  <a:pt x="0" y="700231"/>
                </a:cubicBezTo>
                <a:cubicBezTo>
                  <a:pt x="0" y="700231"/>
                  <a:pt x="11292" y="711525"/>
                  <a:pt x="11292" y="711525"/>
                </a:cubicBezTo>
                <a:cubicBezTo>
                  <a:pt x="180676" y="711525"/>
                  <a:pt x="180676" y="711525"/>
                  <a:pt x="180676" y="711525"/>
                </a:cubicBezTo>
                <a:cubicBezTo>
                  <a:pt x="191968" y="711525"/>
                  <a:pt x="203260" y="700231"/>
                  <a:pt x="203260" y="700231"/>
                </a:cubicBezTo>
                <a:cubicBezTo>
                  <a:pt x="203260" y="11294"/>
                  <a:pt x="203260" y="11294"/>
                  <a:pt x="203260" y="11294"/>
                </a:cubicBezTo>
                <a:cubicBezTo>
                  <a:pt x="203260" y="11294"/>
                  <a:pt x="191968" y="0"/>
                  <a:pt x="180676" y="0"/>
                </a:cubicBezTo>
                <a:close/>
                <a:moveTo>
                  <a:pt x="22584" y="56470"/>
                </a:moveTo>
                <a:cubicBezTo>
                  <a:pt x="22584" y="45176"/>
                  <a:pt x="33877" y="45176"/>
                  <a:pt x="33877" y="45176"/>
                </a:cubicBezTo>
                <a:cubicBezTo>
                  <a:pt x="158091" y="45176"/>
                  <a:pt x="158091" y="45176"/>
                  <a:pt x="158091" y="45176"/>
                </a:cubicBezTo>
                <a:cubicBezTo>
                  <a:pt x="169384" y="45176"/>
                  <a:pt x="180676" y="45176"/>
                  <a:pt x="180676" y="56470"/>
                </a:cubicBezTo>
                <a:cubicBezTo>
                  <a:pt x="180676" y="316233"/>
                  <a:pt x="180676" y="316233"/>
                  <a:pt x="180676" y="316233"/>
                </a:cubicBezTo>
                <a:cubicBezTo>
                  <a:pt x="180676" y="316233"/>
                  <a:pt x="169384" y="327527"/>
                  <a:pt x="158091" y="327527"/>
                </a:cubicBezTo>
                <a:cubicBezTo>
                  <a:pt x="33877" y="327527"/>
                  <a:pt x="33877" y="327527"/>
                  <a:pt x="33877" y="327527"/>
                </a:cubicBezTo>
                <a:cubicBezTo>
                  <a:pt x="33877" y="327527"/>
                  <a:pt x="22584" y="316233"/>
                  <a:pt x="22584" y="316233"/>
                </a:cubicBezTo>
                <a:lnTo>
                  <a:pt x="22584" y="56470"/>
                </a:lnTo>
                <a:close/>
                <a:moveTo>
                  <a:pt x="180676" y="632467"/>
                </a:moveTo>
                <a:cubicBezTo>
                  <a:pt x="22584" y="632467"/>
                  <a:pt x="22584" y="632467"/>
                  <a:pt x="22584" y="632467"/>
                </a:cubicBezTo>
                <a:cubicBezTo>
                  <a:pt x="22584" y="632467"/>
                  <a:pt x="22584" y="632467"/>
                  <a:pt x="22584" y="632467"/>
                </a:cubicBezTo>
                <a:cubicBezTo>
                  <a:pt x="22584" y="621173"/>
                  <a:pt x="22584" y="621173"/>
                  <a:pt x="22584" y="621173"/>
                </a:cubicBezTo>
                <a:cubicBezTo>
                  <a:pt x="180676" y="621173"/>
                  <a:pt x="180676" y="621173"/>
                  <a:pt x="180676" y="621173"/>
                </a:cubicBezTo>
                <a:cubicBezTo>
                  <a:pt x="180676" y="621173"/>
                  <a:pt x="180676" y="621173"/>
                  <a:pt x="180676" y="632467"/>
                </a:cubicBezTo>
                <a:cubicBezTo>
                  <a:pt x="180676" y="632467"/>
                  <a:pt x="180676" y="632467"/>
                  <a:pt x="180676" y="632467"/>
                </a:cubicBezTo>
                <a:close/>
                <a:moveTo>
                  <a:pt x="180676" y="587290"/>
                </a:moveTo>
                <a:cubicBezTo>
                  <a:pt x="22584" y="587290"/>
                  <a:pt x="22584" y="587290"/>
                  <a:pt x="22584" y="587290"/>
                </a:cubicBezTo>
                <a:cubicBezTo>
                  <a:pt x="22584" y="587290"/>
                  <a:pt x="22584" y="587290"/>
                  <a:pt x="22584" y="587290"/>
                </a:cubicBezTo>
                <a:cubicBezTo>
                  <a:pt x="22584" y="587290"/>
                  <a:pt x="22584" y="575996"/>
                  <a:pt x="22584" y="575996"/>
                </a:cubicBezTo>
                <a:cubicBezTo>
                  <a:pt x="180676" y="575996"/>
                  <a:pt x="180676" y="575996"/>
                  <a:pt x="180676" y="575996"/>
                </a:cubicBezTo>
                <a:cubicBezTo>
                  <a:pt x="180676" y="575996"/>
                  <a:pt x="180676" y="587290"/>
                  <a:pt x="180676" y="587290"/>
                </a:cubicBezTo>
                <a:cubicBezTo>
                  <a:pt x="180676" y="587290"/>
                  <a:pt x="180676" y="587290"/>
                  <a:pt x="180676" y="587290"/>
                </a:cubicBezTo>
                <a:close/>
                <a:moveTo>
                  <a:pt x="406521" y="0"/>
                </a:moveTo>
                <a:cubicBezTo>
                  <a:pt x="237137" y="0"/>
                  <a:pt x="237137" y="0"/>
                  <a:pt x="237137" y="0"/>
                </a:cubicBezTo>
                <a:cubicBezTo>
                  <a:pt x="225845" y="0"/>
                  <a:pt x="214553" y="11294"/>
                  <a:pt x="214553" y="11294"/>
                </a:cubicBezTo>
                <a:cubicBezTo>
                  <a:pt x="214553" y="700231"/>
                  <a:pt x="214553" y="700231"/>
                  <a:pt x="214553" y="700231"/>
                </a:cubicBezTo>
                <a:cubicBezTo>
                  <a:pt x="214553" y="700231"/>
                  <a:pt x="225845" y="711525"/>
                  <a:pt x="237137" y="711525"/>
                </a:cubicBezTo>
                <a:cubicBezTo>
                  <a:pt x="406521" y="711525"/>
                  <a:pt x="406521" y="711525"/>
                  <a:pt x="406521" y="711525"/>
                </a:cubicBezTo>
                <a:cubicBezTo>
                  <a:pt x="417813" y="711525"/>
                  <a:pt x="429105" y="700231"/>
                  <a:pt x="429105" y="700231"/>
                </a:cubicBezTo>
                <a:cubicBezTo>
                  <a:pt x="429105" y="11294"/>
                  <a:pt x="429105" y="11294"/>
                  <a:pt x="429105" y="11294"/>
                </a:cubicBezTo>
                <a:cubicBezTo>
                  <a:pt x="429105" y="11294"/>
                  <a:pt x="417813" y="0"/>
                  <a:pt x="406521" y="0"/>
                </a:cubicBezTo>
                <a:close/>
                <a:moveTo>
                  <a:pt x="248429" y="56470"/>
                </a:moveTo>
                <a:cubicBezTo>
                  <a:pt x="248429" y="45176"/>
                  <a:pt x="248429" y="45176"/>
                  <a:pt x="259722" y="45176"/>
                </a:cubicBezTo>
                <a:cubicBezTo>
                  <a:pt x="383936" y="45176"/>
                  <a:pt x="383936" y="45176"/>
                  <a:pt x="383936" y="45176"/>
                </a:cubicBezTo>
                <a:cubicBezTo>
                  <a:pt x="395229" y="45176"/>
                  <a:pt x="395229" y="45176"/>
                  <a:pt x="395229" y="56470"/>
                </a:cubicBezTo>
                <a:cubicBezTo>
                  <a:pt x="395229" y="316233"/>
                  <a:pt x="395229" y="316233"/>
                  <a:pt x="395229" y="316233"/>
                </a:cubicBezTo>
                <a:cubicBezTo>
                  <a:pt x="395229" y="316233"/>
                  <a:pt x="395229" y="327527"/>
                  <a:pt x="383936" y="327527"/>
                </a:cubicBezTo>
                <a:cubicBezTo>
                  <a:pt x="259722" y="327527"/>
                  <a:pt x="259722" y="327527"/>
                  <a:pt x="259722" y="327527"/>
                </a:cubicBezTo>
                <a:cubicBezTo>
                  <a:pt x="248429" y="327527"/>
                  <a:pt x="248429" y="316233"/>
                  <a:pt x="248429" y="316233"/>
                </a:cubicBezTo>
                <a:lnTo>
                  <a:pt x="248429" y="56470"/>
                </a:lnTo>
                <a:close/>
                <a:moveTo>
                  <a:pt x="395229" y="632467"/>
                </a:moveTo>
                <a:cubicBezTo>
                  <a:pt x="248429" y="632467"/>
                  <a:pt x="248429" y="632467"/>
                  <a:pt x="248429" y="632467"/>
                </a:cubicBezTo>
                <a:cubicBezTo>
                  <a:pt x="248429" y="632467"/>
                  <a:pt x="237137" y="632467"/>
                  <a:pt x="237137" y="632467"/>
                </a:cubicBezTo>
                <a:cubicBezTo>
                  <a:pt x="237137" y="621173"/>
                  <a:pt x="248429" y="621173"/>
                  <a:pt x="248429" y="621173"/>
                </a:cubicBezTo>
                <a:cubicBezTo>
                  <a:pt x="395229" y="621173"/>
                  <a:pt x="395229" y="621173"/>
                  <a:pt x="395229" y="621173"/>
                </a:cubicBezTo>
                <a:cubicBezTo>
                  <a:pt x="395229" y="621173"/>
                  <a:pt x="406521" y="621173"/>
                  <a:pt x="406521" y="632467"/>
                </a:cubicBezTo>
                <a:cubicBezTo>
                  <a:pt x="406521" y="632467"/>
                  <a:pt x="395229" y="632467"/>
                  <a:pt x="395229" y="632467"/>
                </a:cubicBezTo>
                <a:close/>
                <a:moveTo>
                  <a:pt x="395229" y="587290"/>
                </a:moveTo>
                <a:cubicBezTo>
                  <a:pt x="248429" y="587290"/>
                  <a:pt x="248429" y="587290"/>
                  <a:pt x="248429" y="587290"/>
                </a:cubicBezTo>
                <a:cubicBezTo>
                  <a:pt x="248429" y="587290"/>
                  <a:pt x="237137" y="587290"/>
                  <a:pt x="237137" y="587290"/>
                </a:cubicBezTo>
                <a:cubicBezTo>
                  <a:pt x="237137" y="587290"/>
                  <a:pt x="248429" y="575996"/>
                  <a:pt x="248429" y="575996"/>
                </a:cubicBezTo>
                <a:cubicBezTo>
                  <a:pt x="395229" y="575996"/>
                  <a:pt x="395229" y="575996"/>
                  <a:pt x="395229" y="575996"/>
                </a:cubicBezTo>
                <a:cubicBezTo>
                  <a:pt x="395229" y="575996"/>
                  <a:pt x="406521" y="587290"/>
                  <a:pt x="406521" y="587290"/>
                </a:cubicBezTo>
                <a:cubicBezTo>
                  <a:pt x="406521" y="587290"/>
                  <a:pt x="395229" y="587290"/>
                  <a:pt x="395229" y="587290"/>
                </a:cubicBezTo>
                <a:close/>
                <a:moveTo>
                  <a:pt x="959841" y="598585"/>
                </a:moveTo>
                <a:cubicBezTo>
                  <a:pt x="598489" y="11294"/>
                  <a:pt x="598489" y="11294"/>
                  <a:pt x="598489" y="11294"/>
                </a:cubicBezTo>
                <a:cubicBezTo>
                  <a:pt x="598489" y="11294"/>
                  <a:pt x="587197" y="11294"/>
                  <a:pt x="575905" y="11294"/>
                </a:cubicBezTo>
                <a:cubicBezTo>
                  <a:pt x="429105" y="101646"/>
                  <a:pt x="429105" y="101646"/>
                  <a:pt x="429105" y="101646"/>
                </a:cubicBezTo>
                <a:cubicBezTo>
                  <a:pt x="429105" y="112940"/>
                  <a:pt x="417813" y="112940"/>
                  <a:pt x="429105" y="124235"/>
                </a:cubicBezTo>
                <a:cubicBezTo>
                  <a:pt x="779165" y="700231"/>
                  <a:pt x="779165" y="700231"/>
                  <a:pt x="779165" y="700231"/>
                </a:cubicBezTo>
                <a:cubicBezTo>
                  <a:pt x="790457" y="711525"/>
                  <a:pt x="790457" y="711525"/>
                  <a:pt x="801750" y="700231"/>
                </a:cubicBezTo>
                <a:cubicBezTo>
                  <a:pt x="948549" y="621173"/>
                  <a:pt x="948549" y="621173"/>
                  <a:pt x="948549" y="621173"/>
                </a:cubicBezTo>
                <a:cubicBezTo>
                  <a:pt x="959841" y="609879"/>
                  <a:pt x="959841" y="598585"/>
                  <a:pt x="959841" y="598585"/>
                </a:cubicBezTo>
                <a:close/>
                <a:moveTo>
                  <a:pt x="722704" y="304939"/>
                </a:moveTo>
                <a:cubicBezTo>
                  <a:pt x="621074" y="361410"/>
                  <a:pt x="621074" y="361410"/>
                  <a:pt x="621074" y="361410"/>
                </a:cubicBezTo>
                <a:cubicBezTo>
                  <a:pt x="609781" y="372704"/>
                  <a:pt x="609781" y="372704"/>
                  <a:pt x="598489" y="361410"/>
                </a:cubicBezTo>
                <a:cubicBezTo>
                  <a:pt x="474274" y="146823"/>
                  <a:pt x="474274" y="146823"/>
                  <a:pt x="474274" y="146823"/>
                </a:cubicBezTo>
                <a:cubicBezTo>
                  <a:pt x="462982" y="135529"/>
                  <a:pt x="462982" y="124235"/>
                  <a:pt x="474274" y="124235"/>
                </a:cubicBezTo>
                <a:cubicBezTo>
                  <a:pt x="575905" y="56470"/>
                  <a:pt x="575905" y="56470"/>
                  <a:pt x="575905" y="56470"/>
                </a:cubicBezTo>
                <a:cubicBezTo>
                  <a:pt x="587197" y="56470"/>
                  <a:pt x="598489" y="56470"/>
                  <a:pt x="598489" y="67764"/>
                </a:cubicBezTo>
                <a:cubicBezTo>
                  <a:pt x="733996" y="282351"/>
                  <a:pt x="733996" y="282351"/>
                  <a:pt x="733996" y="282351"/>
                </a:cubicBezTo>
                <a:cubicBezTo>
                  <a:pt x="733996" y="293645"/>
                  <a:pt x="733996" y="293645"/>
                  <a:pt x="722704" y="304939"/>
                </a:cubicBezTo>
                <a:close/>
                <a:moveTo>
                  <a:pt x="745288" y="598585"/>
                </a:moveTo>
                <a:cubicBezTo>
                  <a:pt x="745288" y="598585"/>
                  <a:pt x="745288" y="598585"/>
                  <a:pt x="745288" y="587290"/>
                </a:cubicBezTo>
                <a:cubicBezTo>
                  <a:pt x="869503" y="508232"/>
                  <a:pt x="869503" y="508232"/>
                  <a:pt x="869503" y="508232"/>
                </a:cubicBezTo>
                <a:cubicBezTo>
                  <a:pt x="880795" y="508232"/>
                  <a:pt x="880795" y="508232"/>
                  <a:pt x="880795" y="519526"/>
                </a:cubicBezTo>
                <a:cubicBezTo>
                  <a:pt x="880795" y="519526"/>
                  <a:pt x="880795" y="519526"/>
                  <a:pt x="880795" y="519526"/>
                </a:cubicBezTo>
                <a:cubicBezTo>
                  <a:pt x="745288" y="598585"/>
                  <a:pt x="745288" y="598585"/>
                  <a:pt x="745288" y="598585"/>
                </a:cubicBezTo>
                <a:cubicBezTo>
                  <a:pt x="745288" y="598585"/>
                  <a:pt x="745288" y="598585"/>
                  <a:pt x="745288" y="598585"/>
                </a:cubicBezTo>
                <a:close/>
                <a:moveTo>
                  <a:pt x="903380" y="553408"/>
                </a:moveTo>
                <a:cubicBezTo>
                  <a:pt x="767873" y="632467"/>
                  <a:pt x="767873" y="632467"/>
                  <a:pt x="767873" y="632467"/>
                </a:cubicBezTo>
                <a:cubicBezTo>
                  <a:pt x="767873" y="632467"/>
                  <a:pt x="767873" y="632467"/>
                  <a:pt x="767873" y="632467"/>
                </a:cubicBezTo>
                <a:cubicBezTo>
                  <a:pt x="767873" y="632467"/>
                  <a:pt x="767873" y="632467"/>
                  <a:pt x="767873" y="632467"/>
                </a:cubicBezTo>
                <a:cubicBezTo>
                  <a:pt x="892088" y="553408"/>
                  <a:pt x="892088" y="553408"/>
                  <a:pt x="892088" y="553408"/>
                </a:cubicBezTo>
                <a:cubicBezTo>
                  <a:pt x="903380" y="542114"/>
                  <a:pt x="903380" y="553408"/>
                  <a:pt x="903380" y="553408"/>
                </a:cubicBezTo>
                <a:cubicBezTo>
                  <a:pt x="903380" y="553408"/>
                  <a:pt x="903380" y="553408"/>
                  <a:pt x="903380" y="553408"/>
                </a:cubicBezTo>
                <a:close/>
              </a:path>
            </a:pathLst>
          </a:custGeom>
          <a:solidFill>
            <a:srgbClr val="E8BC2C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2400" b="0" i="0" u="none" strike="noStrike" kern="0" spc="0" baseline="0">
              <a:ln>
                <a:noFill/>
              </a:ln>
              <a:solidFill>
                <a:srgbClr val="00000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038835" y="1538585"/>
            <a:ext cx="1207461" cy="354535"/>
            <a:chOff x="2914422" y="3577294"/>
            <a:chExt cx="905596" cy="265901"/>
          </a:xfrm>
        </p:grpSpPr>
        <p:sp>
          <p:nvSpPr>
            <p:cNvPr id="34" name="矩形 33"/>
            <p:cNvSpPr/>
            <p:nvPr/>
          </p:nvSpPr>
          <p:spPr>
            <a:xfrm>
              <a:off x="3167555" y="3577294"/>
              <a:ext cx="652463" cy="252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751F1F"/>
                  </a:solidFill>
                  <a:latin typeface="微软雅黑" panose="020B0503020204020204" charset="-122"/>
                  <a:ea typeface="微软雅黑" panose="020B0503020204020204" charset="-122"/>
                </a:rPr>
                <a:t>Part 01</a:t>
              </a:r>
              <a:endParaRPr lang="en-US" sz="1600">
                <a:solidFill>
                  <a:srgbClr val="751F1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914422" y="3588391"/>
              <a:ext cx="254804" cy="254804"/>
              <a:chOff x="2914422" y="3575608"/>
              <a:chExt cx="254804" cy="254804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2914422" y="3575608"/>
                <a:ext cx="254804" cy="2548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student-with-graduation-cap_57073"/>
              <p:cNvSpPr>
                <a:spLocks noChangeAspect="1"/>
              </p:cNvSpPr>
              <p:nvPr/>
            </p:nvSpPr>
            <p:spPr>
              <a:xfrm>
                <a:off x="2966182" y="3612952"/>
                <a:ext cx="151284" cy="180116"/>
              </a:xfrm>
              <a:custGeom>
                <a:avLst/>
                <a:gdLst/>
                <a:ahLst/>
                <a:cxnLst/>
                <a:rect l="l" t="t" r="r" b="b"/>
                <a:pathLst>
                  <a:path w="151284" h="180116">
                    <a:moveTo>
                      <a:pt x="51157" y="114387"/>
                    </a:moveTo>
                    <a:cubicBezTo>
                      <a:pt x="52470" y="114387"/>
                      <a:pt x="53578" y="115174"/>
                      <a:pt x="54103" y="116280"/>
                    </a:cubicBezTo>
                    <a:cubicBezTo>
                      <a:pt x="59265" y="124901"/>
                      <a:pt x="68832" y="150004"/>
                      <a:pt x="75511" y="150470"/>
                    </a:cubicBezTo>
                    <a:cubicBezTo>
                      <a:pt x="75569" y="150470"/>
                      <a:pt x="75598" y="150441"/>
                      <a:pt x="75657" y="150441"/>
                    </a:cubicBezTo>
                    <a:cubicBezTo>
                      <a:pt x="75686" y="150441"/>
                      <a:pt x="75744" y="150470"/>
                      <a:pt x="75773" y="150470"/>
                    </a:cubicBezTo>
                    <a:cubicBezTo>
                      <a:pt x="82452" y="150004"/>
                      <a:pt x="92019" y="124901"/>
                      <a:pt x="97181" y="116280"/>
                    </a:cubicBezTo>
                    <a:cubicBezTo>
                      <a:pt x="97706" y="115174"/>
                      <a:pt x="98844" y="114387"/>
                      <a:pt x="100156" y="114387"/>
                    </a:cubicBezTo>
                    <a:cubicBezTo>
                      <a:pt x="100739" y="114387"/>
                      <a:pt x="101293" y="114562"/>
                      <a:pt x="101789" y="114824"/>
                    </a:cubicBezTo>
                    <a:cubicBezTo>
                      <a:pt x="103656" y="115844"/>
                      <a:pt x="114564" y="122338"/>
                      <a:pt x="120806" y="124580"/>
                    </a:cubicBezTo>
                    <a:cubicBezTo>
                      <a:pt x="141834" y="132152"/>
                      <a:pt x="151284" y="139869"/>
                      <a:pt x="151284" y="145140"/>
                    </a:cubicBezTo>
                    <a:lnTo>
                      <a:pt x="151284" y="145665"/>
                    </a:lnTo>
                    <a:lnTo>
                      <a:pt x="151284" y="179621"/>
                    </a:lnTo>
                    <a:lnTo>
                      <a:pt x="151284" y="180116"/>
                    </a:lnTo>
                    <a:lnTo>
                      <a:pt x="75773" y="180116"/>
                    </a:lnTo>
                    <a:lnTo>
                      <a:pt x="75657" y="180116"/>
                    </a:lnTo>
                    <a:lnTo>
                      <a:pt x="75511" y="180116"/>
                    </a:lnTo>
                    <a:lnTo>
                      <a:pt x="0" y="180116"/>
                    </a:lnTo>
                    <a:lnTo>
                      <a:pt x="0" y="179621"/>
                    </a:lnTo>
                    <a:lnTo>
                      <a:pt x="0" y="145665"/>
                    </a:lnTo>
                    <a:lnTo>
                      <a:pt x="0" y="145140"/>
                    </a:lnTo>
                    <a:cubicBezTo>
                      <a:pt x="0" y="139869"/>
                      <a:pt x="9450" y="132152"/>
                      <a:pt x="30478" y="124580"/>
                    </a:cubicBezTo>
                    <a:cubicBezTo>
                      <a:pt x="36749" y="122338"/>
                      <a:pt x="47628" y="115844"/>
                      <a:pt x="49495" y="114824"/>
                    </a:cubicBezTo>
                    <a:cubicBezTo>
                      <a:pt x="49991" y="114562"/>
                      <a:pt x="50545" y="114387"/>
                      <a:pt x="51157" y="114387"/>
                    </a:cubicBezTo>
                    <a:close/>
                    <a:moveTo>
                      <a:pt x="75652" y="0"/>
                    </a:moveTo>
                    <a:cubicBezTo>
                      <a:pt x="76674" y="87"/>
                      <a:pt x="77869" y="379"/>
                      <a:pt x="79328" y="1077"/>
                    </a:cubicBezTo>
                    <a:cubicBezTo>
                      <a:pt x="82682" y="2679"/>
                      <a:pt x="116634" y="19250"/>
                      <a:pt x="129935" y="25773"/>
                    </a:cubicBezTo>
                    <a:cubicBezTo>
                      <a:pt x="131802" y="26676"/>
                      <a:pt x="132502" y="27695"/>
                      <a:pt x="132327" y="28656"/>
                    </a:cubicBezTo>
                    <a:cubicBezTo>
                      <a:pt x="132472" y="29588"/>
                      <a:pt x="131802" y="30461"/>
                      <a:pt x="130576" y="31161"/>
                    </a:cubicBezTo>
                    <a:cubicBezTo>
                      <a:pt x="130110" y="31423"/>
                      <a:pt x="128972" y="32005"/>
                      <a:pt x="127456" y="32762"/>
                    </a:cubicBezTo>
                    <a:lnTo>
                      <a:pt x="127456" y="49070"/>
                    </a:lnTo>
                    <a:cubicBezTo>
                      <a:pt x="128593" y="49740"/>
                      <a:pt x="129381" y="50934"/>
                      <a:pt x="129381" y="52361"/>
                    </a:cubicBezTo>
                    <a:cubicBezTo>
                      <a:pt x="129381" y="53613"/>
                      <a:pt x="128739" y="54662"/>
                      <a:pt x="127805" y="55361"/>
                    </a:cubicBezTo>
                    <a:cubicBezTo>
                      <a:pt x="127805" y="55361"/>
                      <a:pt x="129556" y="65175"/>
                      <a:pt x="129993" y="67359"/>
                    </a:cubicBezTo>
                    <a:cubicBezTo>
                      <a:pt x="130460" y="69543"/>
                      <a:pt x="120513" y="70068"/>
                      <a:pt x="121038" y="67359"/>
                    </a:cubicBezTo>
                    <a:cubicBezTo>
                      <a:pt x="121563" y="64622"/>
                      <a:pt x="123226" y="55361"/>
                      <a:pt x="123226" y="55361"/>
                    </a:cubicBezTo>
                    <a:cubicBezTo>
                      <a:pt x="122293" y="54662"/>
                      <a:pt x="121651" y="53613"/>
                      <a:pt x="121651" y="52361"/>
                    </a:cubicBezTo>
                    <a:cubicBezTo>
                      <a:pt x="121651" y="50934"/>
                      <a:pt x="122468" y="49740"/>
                      <a:pt x="123605" y="49070"/>
                    </a:cubicBezTo>
                    <a:lnTo>
                      <a:pt x="123605" y="34626"/>
                    </a:lnTo>
                    <a:cubicBezTo>
                      <a:pt x="119493" y="36636"/>
                      <a:pt x="114563" y="39023"/>
                      <a:pt x="111442" y="40509"/>
                    </a:cubicBezTo>
                    <a:cubicBezTo>
                      <a:pt x="111413" y="42722"/>
                      <a:pt x="111384" y="46508"/>
                      <a:pt x="111296" y="46566"/>
                    </a:cubicBezTo>
                    <a:cubicBezTo>
                      <a:pt x="110684" y="52012"/>
                      <a:pt x="109605" y="58040"/>
                      <a:pt x="109284" y="59758"/>
                    </a:cubicBezTo>
                    <a:cubicBezTo>
                      <a:pt x="109809" y="60020"/>
                      <a:pt x="112463" y="61768"/>
                      <a:pt x="112463" y="67126"/>
                    </a:cubicBezTo>
                    <a:cubicBezTo>
                      <a:pt x="112463" y="67155"/>
                      <a:pt x="112434" y="67184"/>
                      <a:pt x="112434" y="67213"/>
                    </a:cubicBezTo>
                    <a:cubicBezTo>
                      <a:pt x="112463" y="67359"/>
                      <a:pt x="112463" y="67505"/>
                      <a:pt x="112463" y="67650"/>
                    </a:cubicBezTo>
                    <a:cubicBezTo>
                      <a:pt x="111325" y="82590"/>
                      <a:pt x="105375" y="76154"/>
                      <a:pt x="104150" y="82706"/>
                    </a:cubicBezTo>
                    <a:cubicBezTo>
                      <a:pt x="102108" y="93569"/>
                      <a:pt x="92453" y="101432"/>
                      <a:pt x="86445" y="104169"/>
                    </a:cubicBezTo>
                    <a:cubicBezTo>
                      <a:pt x="82974" y="105742"/>
                      <a:pt x="79386" y="106528"/>
                      <a:pt x="75652" y="106615"/>
                    </a:cubicBezTo>
                    <a:cubicBezTo>
                      <a:pt x="71890" y="106528"/>
                      <a:pt x="68331" y="105742"/>
                      <a:pt x="64860" y="104169"/>
                    </a:cubicBezTo>
                    <a:cubicBezTo>
                      <a:pt x="58852" y="101432"/>
                      <a:pt x="49197" y="93569"/>
                      <a:pt x="47155" y="82706"/>
                    </a:cubicBezTo>
                    <a:cubicBezTo>
                      <a:pt x="45930" y="76154"/>
                      <a:pt x="39980" y="82590"/>
                      <a:pt x="38842" y="67650"/>
                    </a:cubicBezTo>
                    <a:cubicBezTo>
                      <a:pt x="38842" y="67505"/>
                      <a:pt x="38842" y="67359"/>
                      <a:pt x="38842" y="67213"/>
                    </a:cubicBezTo>
                    <a:cubicBezTo>
                      <a:pt x="38842" y="67184"/>
                      <a:pt x="38842" y="67155"/>
                      <a:pt x="38842" y="67126"/>
                    </a:cubicBezTo>
                    <a:cubicBezTo>
                      <a:pt x="38842" y="61768"/>
                      <a:pt x="41467" y="60020"/>
                      <a:pt x="41992" y="59758"/>
                    </a:cubicBezTo>
                    <a:cubicBezTo>
                      <a:pt x="41700" y="58040"/>
                      <a:pt x="40621" y="52012"/>
                      <a:pt x="39980" y="46566"/>
                    </a:cubicBezTo>
                    <a:cubicBezTo>
                      <a:pt x="39921" y="46508"/>
                      <a:pt x="39863" y="42722"/>
                      <a:pt x="39834" y="40509"/>
                    </a:cubicBezTo>
                    <a:cubicBezTo>
                      <a:pt x="34175" y="37800"/>
                      <a:pt x="22450" y="32151"/>
                      <a:pt x="20729" y="31161"/>
                    </a:cubicBezTo>
                    <a:cubicBezTo>
                      <a:pt x="19474" y="30461"/>
                      <a:pt x="18833" y="29588"/>
                      <a:pt x="18949" y="28656"/>
                    </a:cubicBezTo>
                    <a:cubicBezTo>
                      <a:pt x="18803" y="27695"/>
                      <a:pt x="19474" y="26676"/>
                      <a:pt x="21341" y="25773"/>
                    </a:cubicBezTo>
                    <a:cubicBezTo>
                      <a:pt x="34671" y="19250"/>
                      <a:pt x="68594" y="2679"/>
                      <a:pt x="71948" y="1077"/>
                    </a:cubicBezTo>
                    <a:cubicBezTo>
                      <a:pt x="73407" y="379"/>
                      <a:pt x="74631" y="87"/>
                      <a:pt x="75652" y="0"/>
                    </a:cubicBezTo>
                    <a:close/>
                  </a:path>
                </a:pathLst>
              </a:custGeom>
              <a:solidFill>
                <a:srgbClr val="E8BC2C"/>
              </a:solidFill>
              <a:ln>
                <a:noFill/>
              </a:ln>
            </p:spPr>
          </p:sp>
        </p:grpSp>
      </p:grpSp>
      <p:sp>
        <p:nvSpPr>
          <p:cNvPr id="17" name="矩形 16"/>
          <p:cNvSpPr/>
          <p:nvPr/>
        </p:nvSpPr>
        <p:spPr>
          <a:xfrm>
            <a:off x="-23711" y="4933713"/>
            <a:ext cx="7124258" cy="2424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800" b="1" spc="120" dirty="0">
                <a:ln w="25400">
                  <a:solidFill>
                    <a:srgbClr val="E8BC2C"/>
                  </a:solidFill>
                </a:ln>
                <a:latin typeface="微软雅黑" panose="020B0503020204020204" charset="-122"/>
                <a:ea typeface="微软雅黑" panose="020B0503020204020204" charset="-122"/>
              </a:rPr>
              <a:t>PART 1</a:t>
            </a:r>
            <a:endParaRPr lang="en-US" sz="13800" b="1" spc="120" dirty="0">
              <a:ln w="25400">
                <a:solidFill>
                  <a:srgbClr val="E8BC2C"/>
                </a:solidFill>
              </a:ln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 rot="19440000">
            <a:off x="4502626" y="3958577"/>
            <a:ext cx="3893" cy="2501"/>
          </a:xfrm>
          <a:custGeom>
            <a:avLst/>
            <a:gdLst/>
            <a:ahLst/>
            <a:cxnLst/>
            <a:rect l="l" t="t" r="r" b="b"/>
            <a:pathLst>
              <a:path w="3893" h="2501">
                <a:moveTo>
                  <a:pt x="3893" y="0"/>
                </a:moveTo>
                <a:lnTo>
                  <a:pt x="0" y="2501"/>
                </a:lnTo>
                <a:lnTo>
                  <a:pt x="0" y="0"/>
                </a:lnTo>
                <a:lnTo>
                  <a:pt x="3893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0" name="任意多边形 9"/>
          <p:cNvSpPr/>
          <p:nvPr/>
        </p:nvSpPr>
        <p:spPr>
          <a:xfrm rot="19440000">
            <a:off x="5590691" y="3370650"/>
            <a:ext cx="698215" cy="3947843"/>
          </a:xfrm>
          <a:custGeom>
            <a:avLst/>
            <a:gdLst/>
            <a:ahLst/>
            <a:cxnLst/>
            <a:rect l="l" t="t" r="r" b="b"/>
            <a:pathLst>
              <a:path w="698215" h="3947843">
                <a:moveTo>
                  <a:pt x="698215" y="0"/>
                </a:moveTo>
                <a:lnTo>
                  <a:pt x="465900" y="150497"/>
                </a:lnTo>
                <a:lnTo>
                  <a:pt x="469708" y="156847"/>
                </a:lnTo>
                <a:lnTo>
                  <a:pt x="446223" y="156847"/>
                </a:lnTo>
                <a:lnTo>
                  <a:pt x="446223" y="989342"/>
                </a:lnTo>
                <a:lnTo>
                  <a:pt x="446223" y="3947843"/>
                </a:lnTo>
                <a:lnTo>
                  <a:pt x="43162" y="3661455"/>
                </a:lnTo>
                <a:lnTo>
                  <a:pt x="4443" y="399420"/>
                </a:lnTo>
                <a:lnTo>
                  <a:pt x="0" y="11430"/>
                </a:lnTo>
                <a:lnTo>
                  <a:pt x="3808" y="8890"/>
                </a:lnTo>
                <a:lnTo>
                  <a:pt x="698215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1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1" name="任意多边形 10"/>
          <p:cNvSpPr/>
          <p:nvPr/>
        </p:nvSpPr>
        <p:spPr>
          <a:xfrm rot="19440000">
            <a:off x="5511094" y="276206"/>
            <a:ext cx="3757988" cy="6323777"/>
          </a:xfrm>
          <a:custGeom>
            <a:avLst/>
            <a:gdLst/>
            <a:ahLst/>
            <a:cxnLst/>
            <a:rect l="l" t="t" r="r" b="b"/>
            <a:pathLst>
              <a:path w="3757988" h="6323777">
                <a:moveTo>
                  <a:pt x="3408733" y="0"/>
                </a:moveTo>
                <a:lnTo>
                  <a:pt x="3757988" y="252722"/>
                </a:lnTo>
                <a:cubicBezTo>
                  <a:pt x="2360331" y="1148681"/>
                  <a:pt x="1501798" y="1699844"/>
                  <a:pt x="343540" y="2442772"/>
                </a:cubicBezTo>
                <a:lnTo>
                  <a:pt x="325125" y="2454837"/>
                </a:lnTo>
                <a:lnTo>
                  <a:pt x="384181" y="6323777"/>
                </a:lnTo>
                <a:lnTo>
                  <a:pt x="0" y="6050735"/>
                </a:lnTo>
                <a:lnTo>
                  <a:pt x="0" y="2663111"/>
                </a:lnTo>
                <a:lnTo>
                  <a:pt x="0" y="2213544"/>
                </a:lnTo>
                <a:lnTo>
                  <a:pt x="318140" y="2007175"/>
                </a:lnTo>
                <a:lnTo>
                  <a:pt x="3408733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2" name="任意多边形 11"/>
          <p:cNvSpPr/>
          <p:nvPr/>
        </p:nvSpPr>
        <p:spPr>
          <a:xfrm rot="19440000">
            <a:off x="3453312" y="719638"/>
            <a:ext cx="3893163" cy="2314917"/>
          </a:xfrm>
          <a:custGeom>
            <a:avLst/>
            <a:gdLst/>
            <a:ahLst/>
            <a:cxnLst/>
            <a:rect l="l" t="t" r="r" b="b"/>
            <a:pathLst>
              <a:path w="3893163" h="2314917">
                <a:moveTo>
                  <a:pt x="3576935" y="0"/>
                </a:moveTo>
                <a:lnTo>
                  <a:pt x="3893163" y="228571"/>
                </a:lnTo>
                <a:lnTo>
                  <a:pt x="694051" y="2306028"/>
                </a:lnTo>
                <a:lnTo>
                  <a:pt x="0" y="2314917"/>
                </a:lnTo>
                <a:lnTo>
                  <a:pt x="3576935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1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4" name="任意多边形 13"/>
          <p:cNvSpPr/>
          <p:nvPr/>
        </p:nvSpPr>
        <p:spPr>
          <a:xfrm rot="19440000">
            <a:off x="4614374" y="3924538"/>
            <a:ext cx="7996" cy="388401"/>
          </a:xfrm>
          <a:custGeom>
            <a:avLst/>
            <a:gdLst/>
            <a:ahLst/>
            <a:cxnLst/>
            <a:rect l="l" t="t" r="r" b="b"/>
            <a:pathLst>
              <a:path w="7996" h="388401">
                <a:moveTo>
                  <a:pt x="3075" y="0"/>
                </a:moveTo>
                <a:lnTo>
                  <a:pt x="7996" y="388401"/>
                </a:lnTo>
                <a:lnTo>
                  <a:pt x="0" y="1904"/>
                </a:lnTo>
                <a:lnTo>
                  <a:pt x="3075" y="0"/>
                </a:lnTo>
                <a:close/>
              </a:path>
            </a:pathLst>
          </a:custGeom>
          <a:solidFill>
            <a:srgbClr val="E8BC2C"/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cxnSp>
        <p:nvCxnSpPr>
          <p:cNvPr id="38" name="直接连接符 37"/>
          <p:cNvCxnSpPr/>
          <p:nvPr/>
        </p:nvCxnSpPr>
        <p:spPr>
          <a:xfrm>
            <a:off x="6779895" y="2117725"/>
            <a:ext cx="5518150" cy="12700"/>
          </a:xfrm>
          <a:prstGeom prst="line">
            <a:avLst/>
          </a:prstGeom>
          <a:ln w="6350">
            <a:solidFill>
              <a:srgbClr val="E8BC2C"/>
            </a:solidFill>
            <a:prstDash val="solid"/>
            <a:miter/>
          </a:ln>
        </p:spPr>
      </p:cxnSp>
      <p:sp>
        <p:nvSpPr>
          <p:cNvPr id="39" name="矩形 38"/>
          <p:cNvSpPr/>
          <p:nvPr/>
        </p:nvSpPr>
        <p:spPr>
          <a:xfrm>
            <a:off x="6527800" y="2216150"/>
            <a:ext cx="5735955" cy="2073275"/>
          </a:xfrm>
          <a:prstGeom prst="rect">
            <a:avLst/>
          </a:prstGeom>
          <a:noFill/>
          <a:ln w="12700">
            <a:solidFill>
              <a:srgbClr val="E8BC2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0" y="241604"/>
            <a:ext cx="1625232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350" y="3175"/>
            <a:ext cx="12204700" cy="68516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283634" y="671146"/>
            <a:ext cx="5624732" cy="5515708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810426" y="1379116"/>
            <a:ext cx="4500896" cy="4849824"/>
            <a:chOff x="384497" y="1296670"/>
            <a:chExt cx="4500896" cy="4849824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83247" y="5396439"/>
              <a:ext cx="2045430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  <p:grpSp>
          <p:nvGrpSpPr>
            <p:cNvPr id="10" name="组合 9"/>
            <p:cNvGrpSpPr/>
            <p:nvPr/>
          </p:nvGrpSpPr>
          <p:grpSpPr>
            <a:xfrm>
              <a:off x="384497" y="1296670"/>
              <a:ext cx="4500896" cy="4849824"/>
              <a:chOff x="384497" y="1296670"/>
              <a:chExt cx="4500896" cy="4849824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384497" y="1296670"/>
                <a:ext cx="4412349" cy="7684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4000" spc="120" dirty="0">
                    <a:ln>
                      <a:noFill/>
                    </a:ln>
                    <a:solidFill>
                      <a:srgbClr val="7E5D4A"/>
                    </a:solidFill>
                    <a:latin typeface="方正大黑体_GBK"/>
                    <a:ea typeface="方正大黑体_GBK"/>
                  </a:rPr>
                  <a:t>目标职业</a:t>
                </a:r>
                <a:endParaRPr lang="zh-CN" sz="4000" spc="120" dirty="0">
                  <a:ln>
                    <a:noFill/>
                  </a:ln>
                  <a:solidFill>
                    <a:srgbClr val="7E5D4A"/>
                  </a:solidFill>
                  <a:latin typeface="方正大黑体_GBK"/>
                  <a:ea typeface="方正大黑体_GBK"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473044" y="2560512"/>
                <a:ext cx="4412349" cy="35859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P:</a:t>
                </a:r>
                <a:r>
                  <a:rPr lang="en-US" altLang="zh-CN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  </a:t>
                </a:r>
                <a:r>
                  <a:rPr lang="zh-CN" altLang="zh-CN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先融资获得资金然后去投资找项目</a:t>
                </a:r>
                <a:r>
                  <a:rPr lang="en-US" altLang="zh-CN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;</a:t>
                </a:r>
                <a:endParaRPr lang="en-US" altLang="zh-CN" sz="1800" kern="100" dirty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和人</a:t>
                </a:r>
                <a:r>
                  <a:rPr lang="zh-CN" altLang="en-US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交流，</a:t>
                </a:r>
                <a:r>
                  <a:rPr lang="zh-CN" altLang="zh-CN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见客户</a:t>
                </a:r>
                <a:r>
                  <a:rPr lang="zh-CN" altLang="en-US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</a:t>
                </a:r>
                <a:r>
                  <a:rPr lang="zh-CN" altLang="zh-CN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见老板</a:t>
                </a:r>
                <a:r>
                  <a:rPr lang="zh-CN" altLang="en-US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；</a:t>
                </a:r>
                <a:endParaRPr lang="en-US" altLang="zh-CN" sz="1800" kern="100" dirty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zh-CN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开会</a:t>
                </a:r>
                <a:r>
                  <a:rPr lang="zh-CN" altLang="en-US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，开各种会</a:t>
                </a:r>
                <a:endParaRPr lang="en-US" altLang="zh-CN" sz="1800" kern="100" dirty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en-US" altLang="zh-CN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L</a:t>
                </a:r>
                <a:r>
                  <a:rPr lang="zh-CN" altLang="en-US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室内；</a:t>
                </a:r>
                <a:endParaRPr lang="en-US" altLang="zh-CN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en-US" altLang="zh-CN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常出差</a:t>
                </a:r>
                <a:endParaRPr lang="en-US" altLang="zh-CN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en-US" altLang="zh-CN" sz="1800" b="1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A</a:t>
                </a:r>
                <a:r>
                  <a:rPr lang="zh-CN" altLang="en-US" sz="1800" b="1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sz="1800" kern="100" dirty="0">
                    <a:effectLst/>
                    <a:latin typeface="+mn-ea"/>
                    <a:ea typeface="+mn-ea"/>
                    <a:cs typeface="Times New Roman" panose="02020603050405020304" pitchFamily="18" charset="0"/>
                  </a:rPr>
                  <a:t>上下限均高</a:t>
                </a:r>
                <a:endParaRPr lang="en-US" altLang="zh-CN" sz="1800" kern="100" dirty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en-US" altLang="zh-CN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C</a:t>
                </a:r>
                <a:r>
                  <a:rPr lang="zh-CN" altLang="en-US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不一而论</a:t>
                </a:r>
                <a:endParaRPr lang="en-US" altLang="zh-CN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en-US" altLang="zh-CN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E</a:t>
                </a:r>
                <a:r>
                  <a:rPr lang="zh-CN" altLang="en-US" b="1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：</a:t>
                </a:r>
                <a:r>
                  <a:rPr lang="zh-CN" altLang="en-US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较高学历；很吃经验和资源</a:t>
                </a:r>
                <a:endParaRPr lang="en-US" altLang="zh-CN" kern="100" dirty="0"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r>
                  <a:rPr lang="zh-CN" altLang="en-US" kern="100" dirty="0">
                    <a:latin typeface="+mn-ea"/>
                    <a:ea typeface="+mn-ea"/>
                    <a:cs typeface="Times New Roman" panose="02020603050405020304" pitchFamily="18" charset="0"/>
                  </a:rPr>
                  <a:t>     极需个人魅力与个人能力</a:t>
                </a:r>
                <a:endParaRPr lang="en-US" altLang="zh-CN" sz="1800" kern="100" dirty="0">
                  <a:effectLst/>
                  <a:latin typeface="+mn-ea"/>
                  <a:ea typeface="+mn-ea"/>
                  <a:cs typeface="Times New Roman" panose="02020603050405020304" pitchFamily="18" charset="0"/>
                </a:endParaRPr>
              </a:p>
              <a:p>
                <a:pPr algn="l">
                  <a:lnSpc>
                    <a:spcPct val="130000"/>
                  </a:lnSpc>
                  <a:buClrTx/>
                  <a:buSzTx/>
                  <a:buFontTx/>
                </a:pPr>
                <a:endParaRPr lang="en-US" sz="1400" dirty="0">
                  <a:solidFill>
                    <a:srgbClr val="7E5D4A">
                      <a:alpha val="54000"/>
                    </a:srgbClr>
                  </a:solidFill>
                  <a:latin typeface="方正兰亭中黑_GBK"/>
                  <a:ea typeface="方正兰亭中黑_GBK"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52945" y="2126615"/>
                <a:ext cx="4371975" cy="4551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zh-CN" altLang="zh-CN" sz="2000" b="1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医疗医药投资</a:t>
                </a:r>
                <a:r>
                  <a:rPr lang="zh-CN" altLang="en-US" sz="2000" b="1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r>
                  <a:rPr lang="zh-CN" altLang="zh-CN" sz="2000" b="1" kern="100" dirty="0">
                    <a:solidFill>
                      <a:srgbClr val="FF0000"/>
                    </a:solidFill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生物产业投资</a:t>
                </a:r>
                <a:endParaRPr lang="en-US" sz="1600" b="1" dirty="0">
                  <a:solidFill>
                    <a:srgbClr val="FF0000"/>
                  </a:solidFill>
                  <a:latin typeface="思源黑体 CN Light"/>
                  <a:ea typeface="思源黑体 CN Light"/>
                </a:endParaRPr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8906782" y="671147"/>
            <a:ext cx="332973" cy="5515707"/>
          </a:xfrm>
          <a:prstGeom prst="rect">
            <a:avLst/>
          </a:prstGeom>
          <a:solidFill>
            <a:srgbClr val="E8BC2C">
              <a:alpha val="91000"/>
            </a:srgbClr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15" name="组合 14"/>
          <p:cNvGrpSpPr/>
          <p:nvPr/>
        </p:nvGrpSpPr>
        <p:grpSpPr>
          <a:xfrm rot="5400000">
            <a:off x="11589118" y="3342419"/>
            <a:ext cx="666842" cy="173162"/>
            <a:chOff x="8316476" y="5567806"/>
            <a:chExt cx="1309489" cy="340041"/>
          </a:xfrm>
          <a:solidFill>
            <a:schemeClr val="bg1">
              <a:alpha val="80000"/>
            </a:schemeClr>
          </a:solidFill>
        </p:grpSpPr>
        <p:sp>
          <p:nvSpPr>
            <p:cNvPr id="16" name="椭圆 15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168855" y="3277398"/>
            <a:ext cx="303205" cy="303205"/>
            <a:chOff x="-661035" y="7493617"/>
            <a:chExt cx="2488565" cy="2488565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-661035" y="8737900"/>
              <a:ext cx="2488565" cy="0"/>
            </a:xfrm>
            <a:prstGeom prst="line">
              <a:avLst/>
            </a:prstGeom>
            <a:ln w="19050">
              <a:solidFill>
                <a:schemeClr val="bg1">
                  <a:alpha val="80000"/>
                </a:schemeClr>
              </a:solidFill>
              <a:prstDash val="solid"/>
              <a:miter/>
            </a:ln>
          </p:spPr>
        </p:cxnSp>
        <p:cxnSp>
          <p:nvCxnSpPr>
            <p:cNvPr id="21" name="直接连接符 20"/>
            <p:cNvCxnSpPr/>
            <p:nvPr/>
          </p:nvCxnSpPr>
          <p:spPr>
            <a:xfrm rot="5400000">
              <a:off x="-661035" y="8737900"/>
              <a:ext cx="2488565" cy="0"/>
            </a:xfrm>
            <a:prstGeom prst="line">
              <a:avLst/>
            </a:prstGeom>
            <a:ln w="19050">
              <a:solidFill>
                <a:schemeClr val="bg1">
                  <a:alpha val="80000"/>
                </a:schemeClr>
              </a:solidFill>
              <a:prstDash val="solid"/>
              <a:miter/>
            </a:ln>
          </p:spPr>
        </p:cxn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1990" y="6287868"/>
            <a:ext cx="1625232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5265" y="1729105"/>
            <a:ext cx="5600065" cy="40233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901" y="915858"/>
            <a:ext cx="3545107" cy="474658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flipH="1">
            <a:off x="1" y="2"/>
            <a:ext cx="12191999" cy="6857997"/>
          </a:xfrm>
          <a:prstGeom prst="rect">
            <a:avLst/>
          </a:prstGeom>
          <a:blipFill rotWithShape="1">
            <a:blip r:embed="rId3">
              <a:alphaModFix amt="25000"/>
            </a:blip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174853" y="1588155"/>
            <a:ext cx="295910" cy="277495"/>
          </a:xfrm>
          <a:prstGeom prst="rect">
            <a:avLst/>
          </a:prstGeom>
          <a:solidFill>
            <a:srgbClr val="237D3F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0657614" y="3174"/>
            <a:ext cx="343535" cy="2247961"/>
          </a:xfrm>
          <a:prstGeom prst="rect">
            <a:avLst/>
          </a:prstGeom>
          <a:solidFill>
            <a:srgbClr val="237D3F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0475056" y="6551380"/>
            <a:ext cx="666842" cy="173162"/>
            <a:chOff x="8316476" y="5567806"/>
            <a:chExt cx="1309489" cy="340041"/>
          </a:xfrm>
        </p:grpSpPr>
        <p:sp>
          <p:nvSpPr>
            <p:cNvPr id="42" name="椭圆 41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solidFill>
              <a:srgbClr val="237D3F">
                <a:alpha val="7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solidFill>
              <a:srgbClr val="237D3F">
                <a:alpha val="87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solidFill>
              <a:srgbClr val="237D3F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422502" y="1379116"/>
            <a:ext cx="4412349" cy="4099769"/>
            <a:chOff x="422502" y="1296670"/>
            <a:chExt cx="4412349" cy="4099769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83247" y="5396439"/>
              <a:ext cx="2045430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  <p:grpSp>
          <p:nvGrpSpPr>
            <p:cNvPr id="53" name="组合 52"/>
            <p:cNvGrpSpPr/>
            <p:nvPr/>
          </p:nvGrpSpPr>
          <p:grpSpPr>
            <a:xfrm>
              <a:off x="422502" y="1296670"/>
              <a:ext cx="4412349" cy="954465"/>
              <a:chOff x="422502" y="1296670"/>
              <a:chExt cx="4412349" cy="954465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422502" y="1296670"/>
                <a:ext cx="4412349" cy="6955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4000" spc="120">
                    <a:solidFill>
                      <a:schemeClr val="bg1">
                        <a:lumMod val="50000"/>
                      </a:schemeClr>
                    </a:solidFill>
                    <a:latin typeface="思源黑体 CN Medium"/>
                    <a:ea typeface="思源黑体 CN Medium"/>
                  </a:rPr>
                  <a:t>ADD TITLE HERE</a:t>
                </a:r>
                <a:endParaRPr lang="en-US" sz="4000" spc="120">
                  <a:solidFill>
                    <a:schemeClr val="bg1">
                      <a:lumMod val="50000"/>
                    </a:schemeClr>
                  </a:solidFill>
                  <a:latin typeface="思源黑体 CN Medium"/>
                  <a:ea typeface="思源黑体 CN Medium"/>
                </a:endParaRPr>
              </a:p>
            </p:txBody>
          </p:sp>
          <p:sp>
            <p:nvSpPr>
              <p:cNvPr id="49" name="文本框 48"/>
              <p:cNvSpPr txBox="1"/>
              <p:nvPr/>
            </p:nvSpPr>
            <p:spPr>
              <a:xfrm>
                <a:off x="473044" y="1906041"/>
                <a:ext cx="3873680" cy="3450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sz="1400">
                    <a:solidFill>
                      <a:srgbClr val="237D3F">
                        <a:alpha val="20000"/>
                      </a:srgbClr>
                    </a:solidFill>
                    <a:latin typeface="思源黑体 CN Light"/>
                    <a:ea typeface="思源黑体 CN Light"/>
                  </a:rPr>
                  <a:t>Lorem ipsum dolor sit amet, consectetuer. </a:t>
                </a:r>
                <a:endParaRPr lang="en-US" sz="1400">
                  <a:solidFill>
                    <a:srgbClr val="237D3F">
                      <a:alpha val="20000"/>
                    </a:srgbClr>
                  </a:solidFill>
                  <a:latin typeface="思源黑体 CN Light"/>
                  <a:ea typeface="思源黑体 CN Light"/>
                </a:endParaRPr>
              </a:p>
            </p:txBody>
          </p:sp>
        </p:grpSp>
      </p:grpSp>
      <p:grpSp>
        <p:nvGrpSpPr>
          <p:cNvPr id="51" name="组合 50"/>
          <p:cNvGrpSpPr/>
          <p:nvPr/>
        </p:nvGrpSpPr>
        <p:grpSpPr>
          <a:xfrm>
            <a:off x="5498144" y="6547678"/>
            <a:ext cx="414976" cy="137160"/>
            <a:chOff x="5498144" y="6461097"/>
            <a:chExt cx="414976" cy="137160"/>
          </a:xfrm>
        </p:grpSpPr>
        <p:cxnSp>
          <p:nvCxnSpPr>
            <p:cNvPr id="18" name="直接连接符 17"/>
            <p:cNvCxnSpPr/>
            <p:nvPr/>
          </p:nvCxnSpPr>
          <p:spPr>
            <a:xfrm>
              <a:off x="5498144" y="6598257"/>
              <a:ext cx="414976" cy="0"/>
            </a:xfrm>
            <a:prstGeom prst="line">
              <a:avLst/>
            </a:prstGeom>
            <a:ln w="25400">
              <a:solidFill>
                <a:schemeClr val="bg1"/>
              </a:solidFill>
              <a:prstDash val="solid"/>
              <a:miter/>
            </a:ln>
          </p:spPr>
        </p:cxnSp>
        <p:cxnSp>
          <p:nvCxnSpPr>
            <p:cNvPr id="50" name="直接连接符 49"/>
            <p:cNvCxnSpPr/>
            <p:nvPr/>
          </p:nvCxnSpPr>
          <p:spPr>
            <a:xfrm>
              <a:off x="5498144" y="6461097"/>
              <a:ext cx="414976" cy="0"/>
            </a:xfrm>
            <a:prstGeom prst="line">
              <a:avLst/>
            </a:prstGeom>
            <a:ln w="25400">
              <a:solidFill>
                <a:schemeClr val="bg1"/>
              </a:solidFill>
              <a:prstDash val="solid"/>
              <a:miter/>
            </a:ln>
          </p:spPr>
        </p:cxnSp>
      </p:grpSp>
      <p:sp>
        <p:nvSpPr>
          <p:cNvPr id="52" name="矩形 51"/>
          <p:cNvSpPr/>
          <p:nvPr/>
        </p:nvSpPr>
        <p:spPr>
          <a:xfrm>
            <a:off x="5149319" y="5396438"/>
            <a:ext cx="343535" cy="1461559"/>
          </a:xfrm>
          <a:prstGeom prst="rect">
            <a:avLst/>
          </a:prstGeom>
          <a:solidFill>
            <a:srgbClr val="237D3F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0475744" y="4502381"/>
            <a:ext cx="756340" cy="756340"/>
          </a:xfrm>
          <a:prstGeom prst="ellipse">
            <a:avLst/>
          </a:prstGeom>
          <a:solidFill>
            <a:srgbClr val="E8BC2C">
              <a:alpha val="34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175488" y="1575455"/>
            <a:ext cx="295910" cy="277495"/>
          </a:xfrm>
          <a:prstGeom prst="rect">
            <a:avLst/>
          </a:prstGeom>
          <a:solidFill>
            <a:srgbClr val="237D3F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0658249" y="-9526"/>
            <a:ext cx="343535" cy="2247961"/>
          </a:xfrm>
          <a:prstGeom prst="rect">
            <a:avLst/>
          </a:prstGeom>
          <a:solidFill>
            <a:srgbClr val="237D3F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475691" y="6538680"/>
            <a:ext cx="666842" cy="173162"/>
            <a:chOff x="8316476" y="5567806"/>
            <a:chExt cx="1309489" cy="340041"/>
          </a:xfrm>
          <a:solidFill>
            <a:schemeClr val="lt1"/>
          </a:solidFill>
        </p:grpSpPr>
        <p:sp>
          <p:nvSpPr>
            <p:cNvPr id="13" name="椭圆 12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149954" y="5383738"/>
            <a:ext cx="343535" cy="1461559"/>
          </a:xfrm>
          <a:prstGeom prst="rect">
            <a:avLst/>
          </a:prstGeom>
          <a:solidFill>
            <a:srgbClr val="237D3F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175250" y="1575435"/>
            <a:ext cx="295910" cy="290195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0658475" y="-9525"/>
            <a:ext cx="343535" cy="2260600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10475691" y="6551380"/>
            <a:ext cx="666842" cy="173162"/>
            <a:chOff x="8316476" y="5567806"/>
            <a:chExt cx="1309489" cy="340041"/>
          </a:xfrm>
          <a:solidFill>
            <a:schemeClr val="lt1"/>
          </a:solidFill>
        </p:grpSpPr>
        <p:sp>
          <p:nvSpPr>
            <p:cNvPr id="32" name="椭圆 31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04165" y="1379221"/>
            <a:ext cx="4581525" cy="4283224"/>
            <a:chOff x="303757" y="1296671"/>
            <a:chExt cx="4581636" cy="4283441"/>
          </a:xfrm>
          <a:solidFill>
            <a:schemeClr val="lt1"/>
          </a:solidFill>
        </p:grpSpPr>
        <p:sp>
          <p:nvSpPr>
            <p:cNvPr id="39" name="文本框 38"/>
            <p:cNvSpPr txBox="1"/>
            <p:nvPr/>
          </p:nvSpPr>
          <p:spPr>
            <a:xfrm>
              <a:off x="303757" y="1296671"/>
              <a:ext cx="4412349" cy="768454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spc="120" dirty="0">
                  <a:ln>
                    <a:noFill/>
                  </a:ln>
                  <a:solidFill>
                    <a:srgbClr val="7E5D4A"/>
                  </a:solidFill>
                  <a:latin typeface="方正大黑体_GBK"/>
                  <a:ea typeface="方正大黑体_GBK"/>
                </a:rPr>
                <a:t>生涯人物</a:t>
              </a:r>
              <a:endParaRPr lang="zh-CN" sz="4000" spc="120" dirty="0">
                <a:ln>
                  <a:noFill/>
                </a:ln>
                <a:solidFill>
                  <a:srgbClr val="7E5D4A"/>
                </a:solidFill>
                <a:latin typeface="方正大黑体_GBK"/>
                <a:ea typeface="方正大黑体_GBK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473044" y="2714182"/>
              <a:ext cx="4412349" cy="2865930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dirty="0"/>
                <a:t>➢北大生命科学华东产业研究院副院长</a:t>
              </a:r>
              <a:endParaRPr lang="en-US" dirty="0">
                <a:solidFill>
                  <a:srgbClr val="7E5D4A">
                    <a:alpha val="54000"/>
                  </a:srgbClr>
                </a:solidFill>
                <a:latin typeface="方正兰亭中黑_GBK"/>
                <a:ea typeface="方正兰亭中黑_GBK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dirty="0"/>
                <a:t>➢深圳天择资本管理有限公司董事长</a:t>
              </a:r>
              <a:endParaRPr lang="en-US" altLang="zh-CN" dirty="0"/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dirty="0"/>
                <a:t>➢ 启东市政府产业发展高级顾问</a:t>
              </a:r>
              <a:endParaRPr lang="en-US" dirty="0">
                <a:solidFill>
                  <a:srgbClr val="7E5D4A"/>
                </a:solidFill>
                <a:latin typeface="方正兰亭中黑_GBK"/>
                <a:ea typeface="方正兰亭中黑_GBK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r>
                <a:rPr lang="en-US" dirty="0">
                  <a:solidFill>
                    <a:srgbClr val="7E5D4A"/>
                  </a:solidFill>
                  <a:latin typeface="方正兰亭中黑_GBK"/>
                  <a:ea typeface="方正兰亭中黑_GBK"/>
                </a:rPr>
                <a:t>……</a:t>
              </a:r>
              <a:endParaRPr lang="en-US" dirty="0">
                <a:solidFill>
                  <a:srgbClr val="7E5D4A"/>
                </a:solidFill>
                <a:latin typeface="方正兰亭中黑_GBK"/>
                <a:ea typeface="方正兰亭中黑_GBK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endParaRPr lang="en-US" dirty="0">
                <a:solidFill>
                  <a:srgbClr val="7E5D4A"/>
                </a:solidFill>
                <a:latin typeface="方正兰亭中黑_GBK"/>
                <a:ea typeface="方正兰亭中黑_GBK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医药从业</a:t>
              </a:r>
              <a:r>
                <a:rPr lang="en-US" altLang="zh-CN" dirty="0"/>
                <a:t>37</a:t>
              </a:r>
              <a:r>
                <a:rPr lang="zh-CN" altLang="en-US" dirty="0"/>
                <a:t>年 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dirty="0"/>
                <a:t>医药医疗投资、并购</a:t>
              </a:r>
              <a:r>
                <a:rPr lang="en-US" altLang="zh-CN" dirty="0"/>
                <a:t>16</a:t>
              </a:r>
              <a:r>
                <a:rPr lang="zh-CN" altLang="en-US" dirty="0"/>
                <a:t>年</a:t>
              </a:r>
              <a:endParaRPr lang="en-US" altLang="zh-CN" dirty="0">
                <a:solidFill>
                  <a:srgbClr val="237D3F">
                    <a:alpha val="20000"/>
                  </a:srgbClr>
                </a:solidFill>
                <a:latin typeface="方正兰亭中黑_GBK"/>
                <a:ea typeface="方正兰亭中黑_GBK"/>
              </a:endParaRPr>
            </a:p>
            <a:p>
              <a:pPr algn="l">
                <a:lnSpc>
                  <a:spcPct val="130000"/>
                </a:lnSpc>
                <a:buClrTx/>
                <a:buSzTx/>
                <a:buFontTx/>
              </a:pPr>
              <a:endParaRPr lang="en-US" sz="1400" dirty="0">
                <a:solidFill>
                  <a:srgbClr val="7E5D4A"/>
                </a:solidFill>
                <a:latin typeface="方正兰亭中黑_GBK"/>
                <a:ea typeface="方正兰亭中黑_GBK"/>
              </a:endParaRPr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473044" y="1979701"/>
              <a:ext cx="3873680" cy="53466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  <a:buClrTx/>
                <a:buSzTx/>
                <a:buFontTx/>
              </a:pPr>
              <a:r>
                <a:rPr lang="zh-CN" altLang="en-US" sz="2400" b="1" dirty="0"/>
                <a:t>向德军</a:t>
              </a:r>
              <a:endParaRPr lang="en-US" altLang="zh-CN" sz="2400" b="1" dirty="0"/>
            </a:p>
          </p:txBody>
        </p:sp>
      </p:grpSp>
      <p:sp>
        <p:nvSpPr>
          <p:cNvPr id="46" name="矩形 45"/>
          <p:cNvSpPr/>
          <p:nvPr/>
        </p:nvSpPr>
        <p:spPr>
          <a:xfrm>
            <a:off x="5149954" y="5396438"/>
            <a:ext cx="343535" cy="1461559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89" y="-12703"/>
            <a:ext cx="5142496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7811127" y="2477126"/>
            <a:ext cx="6857998" cy="1903746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10301029" y="0"/>
            <a:ext cx="0" cy="6857998"/>
          </a:xfrm>
          <a:prstGeom prst="line">
            <a:avLst/>
          </a:prstGeom>
          <a:ln w="19050">
            <a:solidFill>
              <a:schemeClr val="bg1">
                <a:alpha val="80000"/>
              </a:schemeClr>
            </a:solidFill>
            <a:prstDash val="solid"/>
            <a:miter/>
          </a:ln>
        </p:spPr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t="8738"/>
          <a:stretch>
            <a:fillRect/>
          </a:stretch>
        </p:blipFill>
        <p:spPr>
          <a:xfrm>
            <a:off x="-48895" y="-55880"/>
            <a:ext cx="10462895" cy="691324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rot="5400000">
            <a:off x="4993854" y="-1114064"/>
            <a:ext cx="3519948" cy="90861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/>
          <a:srcRect t="-1" r="134" b="33532"/>
          <a:stretch>
            <a:fillRect/>
          </a:stretch>
        </p:blipFill>
        <p:spPr>
          <a:xfrm>
            <a:off x="1898650" y="1669026"/>
            <a:ext cx="9398239" cy="351994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49458" y="3697680"/>
            <a:ext cx="6808740" cy="892873"/>
            <a:chOff x="3479514" y="3639397"/>
            <a:chExt cx="6808740" cy="892873"/>
          </a:xfrm>
        </p:grpSpPr>
        <p:sp>
          <p:nvSpPr>
            <p:cNvPr id="8" name="文本框 7"/>
            <p:cNvSpPr txBox="1"/>
            <p:nvPr/>
          </p:nvSpPr>
          <p:spPr>
            <a:xfrm>
              <a:off x="7136719" y="3639397"/>
              <a:ext cx="3151535" cy="89287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7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恰逢其会</a:t>
              </a:r>
              <a:endParaRPr lang="en-US" altLang="zh-CN" sz="14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7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不期而遇</a:t>
              </a:r>
              <a:endParaRPr lang="en-US" altLang="zh-CN" sz="14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7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缘，妙不可言</a:t>
              </a:r>
              <a:endParaRPr lang="en-US" sz="14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479514" y="3639397"/>
              <a:ext cx="3151535" cy="6288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7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多人对生物产业感兴趣；</a:t>
              </a:r>
              <a:endParaRPr lang="en-US" altLang="zh-CN" sz="14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400" b="1" dirty="0">
                  <a:solidFill>
                    <a:schemeClr val="bg1">
                      <a:lumMod val="75000"/>
                    </a:schemeClr>
                  </a:solidFill>
                  <a:latin typeface="黑体" panose="02010609060101010101" charset="-122"/>
                  <a:ea typeface="黑体" panose="02010609060101010101" charset="-122"/>
                </a:rPr>
                <a:t>多人对搞钱感兴趣</a:t>
              </a:r>
              <a:endParaRPr lang="en-US" sz="1400" b="1" dirty="0">
                <a:solidFill>
                  <a:schemeClr val="bg1">
                    <a:lumMod val="75000"/>
                  </a:schemeClr>
                </a:solidFill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547654" y="2375515"/>
            <a:ext cx="4412349" cy="1069896"/>
            <a:chOff x="3697591" y="3977709"/>
            <a:chExt cx="4412349" cy="1069896"/>
          </a:xfrm>
        </p:grpSpPr>
        <p:sp>
          <p:nvSpPr>
            <p:cNvPr id="13" name="文本框 12"/>
            <p:cNvSpPr txBox="1"/>
            <p:nvPr/>
          </p:nvSpPr>
          <p:spPr>
            <a:xfrm>
              <a:off x="3697591" y="3977709"/>
              <a:ext cx="4412349" cy="7788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dirty="0">
                  <a:ln>
                    <a:noFill/>
                  </a:ln>
                  <a:solidFill>
                    <a:srgbClr val="7E5D4A"/>
                  </a:solidFill>
                  <a:latin typeface="方正大黑体_GBK"/>
                  <a:ea typeface="方正大黑体_GBK"/>
                </a:rPr>
                <a:t>选择原因</a:t>
              </a:r>
              <a:endParaRPr lang="en-US" sz="4000" spc="120" dirty="0">
                <a:solidFill>
                  <a:srgbClr val="237D3F"/>
                </a:solidFill>
                <a:latin typeface="思源黑体 CN Medium"/>
                <a:ea typeface="思源黑体 CN Medium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986614" y="4697829"/>
              <a:ext cx="3835572" cy="349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400" dirty="0">
                <a:solidFill>
                  <a:srgbClr val="237D3F">
                    <a:alpha val="20000"/>
                  </a:srgbClr>
                </a:solidFill>
                <a:latin typeface="思源黑体 CN Light"/>
                <a:ea typeface="思源黑体 CN Light"/>
              </a:endParaRPr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3"/>
          <a:srcRect l="15782" t="5734" r="15782" b="89694"/>
          <a:stretch>
            <a:fillRect/>
          </a:stretch>
        </p:blipFill>
        <p:spPr>
          <a:xfrm rot="5400000">
            <a:off x="9375431" y="3272202"/>
            <a:ext cx="3519951" cy="313594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 rot="5400000">
            <a:off x="11408680" y="3342419"/>
            <a:ext cx="666842" cy="173162"/>
            <a:chOff x="8316476" y="5567806"/>
            <a:chExt cx="1309489" cy="340041"/>
          </a:xfrm>
          <a:solidFill>
            <a:schemeClr val="bg1"/>
          </a:solidFill>
        </p:grpSpPr>
        <p:sp>
          <p:nvSpPr>
            <p:cNvPr id="25" name="椭圆 24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28" name="椭圆 27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grpFill/>
            <a:ln>
              <a:noFill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97723" y="3277398"/>
            <a:ext cx="303205" cy="303205"/>
            <a:chOff x="-661035" y="7493617"/>
            <a:chExt cx="2488565" cy="2488565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-661035" y="8737900"/>
              <a:ext cx="2488565" cy="0"/>
            </a:xfrm>
            <a:prstGeom prst="line">
              <a:avLst/>
            </a:prstGeom>
            <a:ln w="19050">
              <a:solidFill>
                <a:schemeClr val="bg1">
                  <a:alpha val="80000"/>
                </a:schemeClr>
              </a:solidFill>
              <a:prstDash val="solid"/>
              <a:miter/>
            </a:ln>
          </p:spPr>
        </p:cxnSp>
        <p:cxnSp>
          <p:nvCxnSpPr>
            <p:cNvPr id="31" name="直接连接符 30"/>
            <p:cNvCxnSpPr/>
            <p:nvPr/>
          </p:nvCxnSpPr>
          <p:spPr>
            <a:xfrm rot="5400000">
              <a:off x="-661035" y="8737900"/>
              <a:ext cx="2488565" cy="0"/>
            </a:xfrm>
            <a:prstGeom prst="line">
              <a:avLst/>
            </a:prstGeom>
            <a:ln w="19050">
              <a:solidFill>
                <a:schemeClr val="bg1">
                  <a:alpha val="80000"/>
                </a:schemeClr>
              </a:solidFill>
              <a:prstDash val="solid"/>
              <a:miter/>
            </a:ln>
          </p:spPr>
        </p:cxnSp>
      </p:grpSp>
      <p:grpSp>
        <p:nvGrpSpPr>
          <p:cNvPr id="34" name="组合 33"/>
          <p:cNvGrpSpPr/>
          <p:nvPr/>
        </p:nvGrpSpPr>
        <p:grpSpPr>
          <a:xfrm>
            <a:off x="6546340" y="2073342"/>
            <a:ext cx="414976" cy="137160"/>
            <a:chOff x="5498144" y="6461097"/>
            <a:chExt cx="414976" cy="137160"/>
          </a:xfrm>
        </p:grpSpPr>
        <p:cxnSp>
          <p:nvCxnSpPr>
            <p:cNvPr id="35" name="直接连接符 34"/>
            <p:cNvCxnSpPr/>
            <p:nvPr/>
          </p:nvCxnSpPr>
          <p:spPr>
            <a:xfrm>
              <a:off x="5498144" y="6598257"/>
              <a:ext cx="414976" cy="0"/>
            </a:xfrm>
            <a:prstGeom prst="line">
              <a:avLst/>
            </a:prstGeom>
            <a:ln w="25400">
              <a:solidFill>
                <a:srgbClr val="E8BC2C"/>
              </a:solidFill>
              <a:prstDash val="solid"/>
              <a:miter/>
            </a:ln>
          </p:spPr>
        </p:cxnSp>
        <p:cxnSp>
          <p:nvCxnSpPr>
            <p:cNvPr id="36" name="直接连接符 35"/>
            <p:cNvCxnSpPr/>
            <p:nvPr/>
          </p:nvCxnSpPr>
          <p:spPr>
            <a:xfrm>
              <a:off x="5498144" y="6461097"/>
              <a:ext cx="414976" cy="0"/>
            </a:xfrm>
            <a:prstGeom prst="line">
              <a:avLst/>
            </a:prstGeom>
            <a:ln w="25400">
              <a:solidFill>
                <a:srgbClr val="E8BC2C"/>
              </a:solidFill>
              <a:prstDash val="solid"/>
              <a:miter/>
            </a:ln>
          </p:spPr>
        </p:cxnSp>
      </p:grp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540" y="241604"/>
            <a:ext cx="1625232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任意多边形 31"/>
          <p:cNvSpPr/>
          <p:nvPr/>
        </p:nvSpPr>
        <p:spPr>
          <a:xfrm>
            <a:off x="-92710" y="-18415"/>
            <a:ext cx="8131810" cy="6894830"/>
          </a:xfrm>
          <a:custGeom>
            <a:avLst/>
            <a:gdLst/>
            <a:ahLst/>
            <a:cxnLst/>
            <a:rect l="l" t="t" r="r" b="b"/>
            <a:pathLst>
              <a:path w="8131810" h="6894830">
                <a:moveTo>
                  <a:pt x="7301230" y="0"/>
                </a:moveTo>
                <a:lnTo>
                  <a:pt x="5772150" y="3780155"/>
                </a:lnTo>
                <a:lnTo>
                  <a:pt x="8131810" y="6894830"/>
                </a:lnTo>
                <a:lnTo>
                  <a:pt x="0" y="6869430"/>
                </a:lnTo>
                <a:lnTo>
                  <a:pt x="0" y="0"/>
                </a:lnTo>
                <a:lnTo>
                  <a:pt x="7301230" y="0"/>
                </a:lnTo>
                <a:close/>
              </a:path>
            </a:pathLst>
          </a:custGeom>
          <a:blipFill rotWithShape="1">
            <a:blip r:embed="rId1"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28" name="Freeform 284"/>
          <p:cNvSpPr>
            <a:spLocks noEditPoints="1"/>
          </p:cNvSpPr>
          <p:nvPr/>
        </p:nvSpPr>
        <p:spPr>
          <a:xfrm>
            <a:off x="6960096" y="1181304"/>
            <a:ext cx="959841" cy="711525"/>
          </a:xfrm>
          <a:custGeom>
            <a:avLst/>
            <a:gdLst/>
            <a:ahLst/>
            <a:cxnLst/>
            <a:rect l="0" t="0" r="r" b="b"/>
            <a:pathLst>
              <a:path w="959841" h="711525">
                <a:moveTo>
                  <a:pt x="180676" y="0"/>
                </a:moveTo>
                <a:cubicBezTo>
                  <a:pt x="11292" y="0"/>
                  <a:pt x="11292" y="0"/>
                  <a:pt x="11292" y="0"/>
                </a:cubicBezTo>
                <a:cubicBezTo>
                  <a:pt x="11292" y="0"/>
                  <a:pt x="0" y="11294"/>
                  <a:pt x="0" y="11294"/>
                </a:cubicBezTo>
                <a:cubicBezTo>
                  <a:pt x="0" y="700231"/>
                  <a:pt x="0" y="700231"/>
                  <a:pt x="0" y="700231"/>
                </a:cubicBezTo>
                <a:cubicBezTo>
                  <a:pt x="0" y="700231"/>
                  <a:pt x="11292" y="711525"/>
                  <a:pt x="11292" y="711525"/>
                </a:cubicBezTo>
                <a:cubicBezTo>
                  <a:pt x="180676" y="711525"/>
                  <a:pt x="180676" y="711525"/>
                  <a:pt x="180676" y="711525"/>
                </a:cubicBezTo>
                <a:cubicBezTo>
                  <a:pt x="191968" y="711525"/>
                  <a:pt x="203260" y="700231"/>
                  <a:pt x="203260" y="700231"/>
                </a:cubicBezTo>
                <a:cubicBezTo>
                  <a:pt x="203260" y="11294"/>
                  <a:pt x="203260" y="11294"/>
                  <a:pt x="203260" y="11294"/>
                </a:cubicBezTo>
                <a:cubicBezTo>
                  <a:pt x="203260" y="11294"/>
                  <a:pt x="191968" y="0"/>
                  <a:pt x="180676" y="0"/>
                </a:cubicBezTo>
                <a:close/>
                <a:moveTo>
                  <a:pt x="22584" y="56470"/>
                </a:moveTo>
                <a:cubicBezTo>
                  <a:pt x="22584" y="45176"/>
                  <a:pt x="33877" y="45176"/>
                  <a:pt x="33877" y="45176"/>
                </a:cubicBezTo>
                <a:cubicBezTo>
                  <a:pt x="158091" y="45176"/>
                  <a:pt x="158091" y="45176"/>
                  <a:pt x="158091" y="45176"/>
                </a:cubicBezTo>
                <a:cubicBezTo>
                  <a:pt x="169384" y="45176"/>
                  <a:pt x="180676" y="45176"/>
                  <a:pt x="180676" y="56470"/>
                </a:cubicBezTo>
                <a:cubicBezTo>
                  <a:pt x="180676" y="316233"/>
                  <a:pt x="180676" y="316233"/>
                  <a:pt x="180676" y="316233"/>
                </a:cubicBezTo>
                <a:cubicBezTo>
                  <a:pt x="180676" y="316233"/>
                  <a:pt x="169384" y="327527"/>
                  <a:pt x="158091" y="327527"/>
                </a:cubicBezTo>
                <a:cubicBezTo>
                  <a:pt x="33877" y="327527"/>
                  <a:pt x="33877" y="327527"/>
                  <a:pt x="33877" y="327527"/>
                </a:cubicBezTo>
                <a:cubicBezTo>
                  <a:pt x="33877" y="327527"/>
                  <a:pt x="22584" y="316233"/>
                  <a:pt x="22584" y="316233"/>
                </a:cubicBezTo>
                <a:lnTo>
                  <a:pt x="22584" y="56470"/>
                </a:lnTo>
                <a:close/>
                <a:moveTo>
                  <a:pt x="180676" y="632467"/>
                </a:moveTo>
                <a:cubicBezTo>
                  <a:pt x="22584" y="632467"/>
                  <a:pt x="22584" y="632467"/>
                  <a:pt x="22584" y="632467"/>
                </a:cubicBezTo>
                <a:cubicBezTo>
                  <a:pt x="22584" y="632467"/>
                  <a:pt x="22584" y="632467"/>
                  <a:pt x="22584" y="632467"/>
                </a:cubicBezTo>
                <a:cubicBezTo>
                  <a:pt x="22584" y="621173"/>
                  <a:pt x="22584" y="621173"/>
                  <a:pt x="22584" y="621173"/>
                </a:cubicBezTo>
                <a:cubicBezTo>
                  <a:pt x="180676" y="621173"/>
                  <a:pt x="180676" y="621173"/>
                  <a:pt x="180676" y="621173"/>
                </a:cubicBezTo>
                <a:cubicBezTo>
                  <a:pt x="180676" y="621173"/>
                  <a:pt x="180676" y="621173"/>
                  <a:pt x="180676" y="632467"/>
                </a:cubicBezTo>
                <a:cubicBezTo>
                  <a:pt x="180676" y="632467"/>
                  <a:pt x="180676" y="632467"/>
                  <a:pt x="180676" y="632467"/>
                </a:cubicBezTo>
                <a:close/>
                <a:moveTo>
                  <a:pt x="180676" y="587290"/>
                </a:moveTo>
                <a:cubicBezTo>
                  <a:pt x="22584" y="587290"/>
                  <a:pt x="22584" y="587290"/>
                  <a:pt x="22584" y="587290"/>
                </a:cubicBezTo>
                <a:cubicBezTo>
                  <a:pt x="22584" y="587290"/>
                  <a:pt x="22584" y="587290"/>
                  <a:pt x="22584" y="587290"/>
                </a:cubicBezTo>
                <a:cubicBezTo>
                  <a:pt x="22584" y="587290"/>
                  <a:pt x="22584" y="575996"/>
                  <a:pt x="22584" y="575996"/>
                </a:cubicBezTo>
                <a:cubicBezTo>
                  <a:pt x="180676" y="575996"/>
                  <a:pt x="180676" y="575996"/>
                  <a:pt x="180676" y="575996"/>
                </a:cubicBezTo>
                <a:cubicBezTo>
                  <a:pt x="180676" y="575996"/>
                  <a:pt x="180676" y="587290"/>
                  <a:pt x="180676" y="587290"/>
                </a:cubicBezTo>
                <a:cubicBezTo>
                  <a:pt x="180676" y="587290"/>
                  <a:pt x="180676" y="587290"/>
                  <a:pt x="180676" y="587290"/>
                </a:cubicBezTo>
                <a:close/>
                <a:moveTo>
                  <a:pt x="406521" y="0"/>
                </a:moveTo>
                <a:cubicBezTo>
                  <a:pt x="237137" y="0"/>
                  <a:pt x="237137" y="0"/>
                  <a:pt x="237137" y="0"/>
                </a:cubicBezTo>
                <a:cubicBezTo>
                  <a:pt x="225845" y="0"/>
                  <a:pt x="214553" y="11294"/>
                  <a:pt x="214553" y="11294"/>
                </a:cubicBezTo>
                <a:cubicBezTo>
                  <a:pt x="214553" y="700231"/>
                  <a:pt x="214553" y="700231"/>
                  <a:pt x="214553" y="700231"/>
                </a:cubicBezTo>
                <a:cubicBezTo>
                  <a:pt x="214553" y="700231"/>
                  <a:pt x="225845" y="711525"/>
                  <a:pt x="237137" y="711525"/>
                </a:cubicBezTo>
                <a:cubicBezTo>
                  <a:pt x="406521" y="711525"/>
                  <a:pt x="406521" y="711525"/>
                  <a:pt x="406521" y="711525"/>
                </a:cubicBezTo>
                <a:cubicBezTo>
                  <a:pt x="417813" y="711525"/>
                  <a:pt x="429105" y="700231"/>
                  <a:pt x="429105" y="700231"/>
                </a:cubicBezTo>
                <a:cubicBezTo>
                  <a:pt x="429105" y="11294"/>
                  <a:pt x="429105" y="11294"/>
                  <a:pt x="429105" y="11294"/>
                </a:cubicBezTo>
                <a:cubicBezTo>
                  <a:pt x="429105" y="11294"/>
                  <a:pt x="417813" y="0"/>
                  <a:pt x="406521" y="0"/>
                </a:cubicBezTo>
                <a:close/>
                <a:moveTo>
                  <a:pt x="248429" y="56470"/>
                </a:moveTo>
                <a:cubicBezTo>
                  <a:pt x="248429" y="45176"/>
                  <a:pt x="248429" y="45176"/>
                  <a:pt x="259722" y="45176"/>
                </a:cubicBezTo>
                <a:cubicBezTo>
                  <a:pt x="383936" y="45176"/>
                  <a:pt x="383936" y="45176"/>
                  <a:pt x="383936" y="45176"/>
                </a:cubicBezTo>
                <a:cubicBezTo>
                  <a:pt x="395229" y="45176"/>
                  <a:pt x="395229" y="45176"/>
                  <a:pt x="395229" y="56470"/>
                </a:cubicBezTo>
                <a:cubicBezTo>
                  <a:pt x="395229" y="316233"/>
                  <a:pt x="395229" y="316233"/>
                  <a:pt x="395229" y="316233"/>
                </a:cubicBezTo>
                <a:cubicBezTo>
                  <a:pt x="395229" y="316233"/>
                  <a:pt x="395229" y="327527"/>
                  <a:pt x="383936" y="327527"/>
                </a:cubicBezTo>
                <a:cubicBezTo>
                  <a:pt x="259722" y="327527"/>
                  <a:pt x="259722" y="327527"/>
                  <a:pt x="259722" y="327527"/>
                </a:cubicBezTo>
                <a:cubicBezTo>
                  <a:pt x="248429" y="327527"/>
                  <a:pt x="248429" y="316233"/>
                  <a:pt x="248429" y="316233"/>
                </a:cubicBezTo>
                <a:lnTo>
                  <a:pt x="248429" y="56470"/>
                </a:lnTo>
                <a:close/>
                <a:moveTo>
                  <a:pt x="395229" y="632467"/>
                </a:moveTo>
                <a:cubicBezTo>
                  <a:pt x="248429" y="632467"/>
                  <a:pt x="248429" y="632467"/>
                  <a:pt x="248429" y="632467"/>
                </a:cubicBezTo>
                <a:cubicBezTo>
                  <a:pt x="248429" y="632467"/>
                  <a:pt x="237137" y="632467"/>
                  <a:pt x="237137" y="632467"/>
                </a:cubicBezTo>
                <a:cubicBezTo>
                  <a:pt x="237137" y="621173"/>
                  <a:pt x="248429" y="621173"/>
                  <a:pt x="248429" y="621173"/>
                </a:cubicBezTo>
                <a:cubicBezTo>
                  <a:pt x="395229" y="621173"/>
                  <a:pt x="395229" y="621173"/>
                  <a:pt x="395229" y="621173"/>
                </a:cubicBezTo>
                <a:cubicBezTo>
                  <a:pt x="395229" y="621173"/>
                  <a:pt x="406521" y="621173"/>
                  <a:pt x="406521" y="632467"/>
                </a:cubicBezTo>
                <a:cubicBezTo>
                  <a:pt x="406521" y="632467"/>
                  <a:pt x="395229" y="632467"/>
                  <a:pt x="395229" y="632467"/>
                </a:cubicBezTo>
                <a:close/>
                <a:moveTo>
                  <a:pt x="395229" y="587290"/>
                </a:moveTo>
                <a:cubicBezTo>
                  <a:pt x="248429" y="587290"/>
                  <a:pt x="248429" y="587290"/>
                  <a:pt x="248429" y="587290"/>
                </a:cubicBezTo>
                <a:cubicBezTo>
                  <a:pt x="248429" y="587290"/>
                  <a:pt x="237137" y="587290"/>
                  <a:pt x="237137" y="587290"/>
                </a:cubicBezTo>
                <a:cubicBezTo>
                  <a:pt x="237137" y="587290"/>
                  <a:pt x="248429" y="575996"/>
                  <a:pt x="248429" y="575996"/>
                </a:cubicBezTo>
                <a:cubicBezTo>
                  <a:pt x="395229" y="575996"/>
                  <a:pt x="395229" y="575996"/>
                  <a:pt x="395229" y="575996"/>
                </a:cubicBezTo>
                <a:cubicBezTo>
                  <a:pt x="395229" y="575996"/>
                  <a:pt x="406521" y="587290"/>
                  <a:pt x="406521" y="587290"/>
                </a:cubicBezTo>
                <a:cubicBezTo>
                  <a:pt x="406521" y="587290"/>
                  <a:pt x="395229" y="587290"/>
                  <a:pt x="395229" y="587290"/>
                </a:cubicBezTo>
                <a:close/>
                <a:moveTo>
                  <a:pt x="959841" y="598585"/>
                </a:moveTo>
                <a:cubicBezTo>
                  <a:pt x="598489" y="11294"/>
                  <a:pt x="598489" y="11294"/>
                  <a:pt x="598489" y="11294"/>
                </a:cubicBezTo>
                <a:cubicBezTo>
                  <a:pt x="598489" y="11294"/>
                  <a:pt x="587197" y="11294"/>
                  <a:pt x="575905" y="11294"/>
                </a:cubicBezTo>
                <a:cubicBezTo>
                  <a:pt x="429105" y="101646"/>
                  <a:pt x="429105" y="101646"/>
                  <a:pt x="429105" y="101646"/>
                </a:cubicBezTo>
                <a:cubicBezTo>
                  <a:pt x="429105" y="112940"/>
                  <a:pt x="417813" y="112940"/>
                  <a:pt x="429105" y="124235"/>
                </a:cubicBezTo>
                <a:cubicBezTo>
                  <a:pt x="779165" y="700231"/>
                  <a:pt x="779165" y="700231"/>
                  <a:pt x="779165" y="700231"/>
                </a:cubicBezTo>
                <a:cubicBezTo>
                  <a:pt x="790457" y="711525"/>
                  <a:pt x="790457" y="711525"/>
                  <a:pt x="801750" y="700231"/>
                </a:cubicBezTo>
                <a:cubicBezTo>
                  <a:pt x="948549" y="621173"/>
                  <a:pt x="948549" y="621173"/>
                  <a:pt x="948549" y="621173"/>
                </a:cubicBezTo>
                <a:cubicBezTo>
                  <a:pt x="959841" y="609879"/>
                  <a:pt x="959841" y="598585"/>
                  <a:pt x="959841" y="598585"/>
                </a:cubicBezTo>
                <a:close/>
                <a:moveTo>
                  <a:pt x="722704" y="304939"/>
                </a:moveTo>
                <a:cubicBezTo>
                  <a:pt x="621074" y="361410"/>
                  <a:pt x="621074" y="361410"/>
                  <a:pt x="621074" y="361410"/>
                </a:cubicBezTo>
                <a:cubicBezTo>
                  <a:pt x="609781" y="372704"/>
                  <a:pt x="609781" y="372704"/>
                  <a:pt x="598489" y="361410"/>
                </a:cubicBezTo>
                <a:cubicBezTo>
                  <a:pt x="474274" y="146823"/>
                  <a:pt x="474274" y="146823"/>
                  <a:pt x="474274" y="146823"/>
                </a:cubicBezTo>
                <a:cubicBezTo>
                  <a:pt x="462982" y="135529"/>
                  <a:pt x="462982" y="124235"/>
                  <a:pt x="474274" y="124235"/>
                </a:cubicBezTo>
                <a:cubicBezTo>
                  <a:pt x="575905" y="56470"/>
                  <a:pt x="575905" y="56470"/>
                  <a:pt x="575905" y="56470"/>
                </a:cubicBezTo>
                <a:cubicBezTo>
                  <a:pt x="587197" y="56470"/>
                  <a:pt x="598489" y="56470"/>
                  <a:pt x="598489" y="67764"/>
                </a:cubicBezTo>
                <a:cubicBezTo>
                  <a:pt x="733996" y="282351"/>
                  <a:pt x="733996" y="282351"/>
                  <a:pt x="733996" y="282351"/>
                </a:cubicBezTo>
                <a:cubicBezTo>
                  <a:pt x="733996" y="293645"/>
                  <a:pt x="733996" y="293645"/>
                  <a:pt x="722704" y="304939"/>
                </a:cubicBezTo>
                <a:close/>
                <a:moveTo>
                  <a:pt x="745288" y="598585"/>
                </a:moveTo>
                <a:cubicBezTo>
                  <a:pt x="745288" y="598585"/>
                  <a:pt x="745288" y="598585"/>
                  <a:pt x="745288" y="587290"/>
                </a:cubicBezTo>
                <a:cubicBezTo>
                  <a:pt x="869503" y="508232"/>
                  <a:pt x="869503" y="508232"/>
                  <a:pt x="869503" y="508232"/>
                </a:cubicBezTo>
                <a:cubicBezTo>
                  <a:pt x="880795" y="508232"/>
                  <a:pt x="880795" y="508232"/>
                  <a:pt x="880795" y="519526"/>
                </a:cubicBezTo>
                <a:cubicBezTo>
                  <a:pt x="880795" y="519526"/>
                  <a:pt x="880795" y="519526"/>
                  <a:pt x="880795" y="519526"/>
                </a:cubicBezTo>
                <a:cubicBezTo>
                  <a:pt x="745288" y="598585"/>
                  <a:pt x="745288" y="598585"/>
                  <a:pt x="745288" y="598585"/>
                </a:cubicBezTo>
                <a:cubicBezTo>
                  <a:pt x="745288" y="598585"/>
                  <a:pt x="745288" y="598585"/>
                  <a:pt x="745288" y="598585"/>
                </a:cubicBezTo>
                <a:close/>
                <a:moveTo>
                  <a:pt x="903380" y="553408"/>
                </a:moveTo>
                <a:cubicBezTo>
                  <a:pt x="767873" y="632467"/>
                  <a:pt x="767873" y="632467"/>
                  <a:pt x="767873" y="632467"/>
                </a:cubicBezTo>
                <a:cubicBezTo>
                  <a:pt x="767873" y="632467"/>
                  <a:pt x="767873" y="632467"/>
                  <a:pt x="767873" y="632467"/>
                </a:cubicBezTo>
                <a:cubicBezTo>
                  <a:pt x="767873" y="632467"/>
                  <a:pt x="767873" y="632467"/>
                  <a:pt x="767873" y="632467"/>
                </a:cubicBezTo>
                <a:cubicBezTo>
                  <a:pt x="892088" y="553408"/>
                  <a:pt x="892088" y="553408"/>
                  <a:pt x="892088" y="553408"/>
                </a:cubicBezTo>
                <a:cubicBezTo>
                  <a:pt x="903380" y="542114"/>
                  <a:pt x="903380" y="553408"/>
                  <a:pt x="903380" y="553408"/>
                </a:cubicBezTo>
                <a:cubicBezTo>
                  <a:pt x="903380" y="553408"/>
                  <a:pt x="903380" y="553408"/>
                  <a:pt x="903380" y="553408"/>
                </a:cubicBezTo>
                <a:close/>
              </a:path>
            </a:pathLst>
          </a:custGeom>
          <a:solidFill>
            <a:srgbClr val="E8BC2C"/>
          </a:solidFill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marL="0" lvl="0" indent="0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zh-CN" sz="2400" b="0" i="0" u="none" strike="noStrike" kern="0" spc="0" baseline="0">
              <a:ln>
                <a:noFill/>
              </a:ln>
              <a:solidFill>
                <a:srgbClr val="000000"/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038835" y="1538585"/>
            <a:ext cx="1207461" cy="354535"/>
            <a:chOff x="2914422" y="3577294"/>
            <a:chExt cx="905596" cy="265901"/>
          </a:xfrm>
        </p:grpSpPr>
        <p:sp>
          <p:nvSpPr>
            <p:cNvPr id="34" name="矩形 33"/>
            <p:cNvSpPr/>
            <p:nvPr/>
          </p:nvSpPr>
          <p:spPr>
            <a:xfrm>
              <a:off x="3167555" y="3577294"/>
              <a:ext cx="652463" cy="2528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600">
                  <a:solidFill>
                    <a:srgbClr val="751F1F"/>
                  </a:solidFill>
                  <a:latin typeface="微软雅黑" panose="020B0503020204020204" charset="-122"/>
                  <a:ea typeface="微软雅黑" panose="020B0503020204020204" charset="-122"/>
                </a:rPr>
                <a:t>Part 02</a:t>
              </a:r>
              <a:endParaRPr lang="en-US" sz="1600">
                <a:solidFill>
                  <a:srgbClr val="751F1F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2914422" y="3588391"/>
              <a:ext cx="254804" cy="254804"/>
              <a:chOff x="2914422" y="3575608"/>
              <a:chExt cx="254804" cy="254804"/>
            </a:xfrm>
          </p:grpSpPr>
          <p:sp>
            <p:nvSpPr>
              <p:cNvPr id="36" name="椭圆 35"/>
              <p:cNvSpPr/>
              <p:nvPr/>
            </p:nvSpPr>
            <p:spPr>
              <a:xfrm>
                <a:off x="2914422" y="3575608"/>
                <a:ext cx="254804" cy="25480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 lang="zh-CN" sz="160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37" name="student-with-graduation-cap_57073"/>
              <p:cNvSpPr>
                <a:spLocks noChangeAspect="1"/>
              </p:cNvSpPr>
              <p:nvPr/>
            </p:nvSpPr>
            <p:spPr>
              <a:xfrm>
                <a:off x="2966182" y="3612952"/>
                <a:ext cx="151284" cy="180116"/>
              </a:xfrm>
              <a:custGeom>
                <a:avLst/>
                <a:gdLst/>
                <a:ahLst/>
                <a:cxnLst/>
                <a:rect l="l" t="t" r="r" b="b"/>
                <a:pathLst>
                  <a:path w="151284" h="180116">
                    <a:moveTo>
                      <a:pt x="51157" y="114387"/>
                    </a:moveTo>
                    <a:cubicBezTo>
                      <a:pt x="52470" y="114387"/>
                      <a:pt x="53578" y="115174"/>
                      <a:pt x="54103" y="116280"/>
                    </a:cubicBezTo>
                    <a:cubicBezTo>
                      <a:pt x="59265" y="124901"/>
                      <a:pt x="68832" y="150004"/>
                      <a:pt x="75511" y="150470"/>
                    </a:cubicBezTo>
                    <a:cubicBezTo>
                      <a:pt x="75569" y="150470"/>
                      <a:pt x="75598" y="150441"/>
                      <a:pt x="75657" y="150441"/>
                    </a:cubicBezTo>
                    <a:cubicBezTo>
                      <a:pt x="75686" y="150441"/>
                      <a:pt x="75744" y="150470"/>
                      <a:pt x="75773" y="150470"/>
                    </a:cubicBezTo>
                    <a:cubicBezTo>
                      <a:pt x="82452" y="150004"/>
                      <a:pt x="92019" y="124901"/>
                      <a:pt x="97181" y="116280"/>
                    </a:cubicBezTo>
                    <a:cubicBezTo>
                      <a:pt x="97706" y="115174"/>
                      <a:pt x="98844" y="114387"/>
                      <a:pt x="100156" y="114387"/>
                    </a:cubicBezTo>
                    <a:cubicBezTo>
                      <a:pt x="100739" y="114387"/>
                      <a:pt x="101293" y="114562"/>
                      <a:pt x="101789" y="114824"/>
                    </a:cubicBezTo>
                    <a:cubicBezTo>
                      <a:pt x="103656" y="115844"/>
                      <a:pt x="114564" y="122338"/>
                      <a:pt x="120806" y="124580"/>
                    </a:cubicBezTo>
                    <a:cubicBezTo>
                      <a:pt x="141834" y="132152"/>
                      <a:pt x="151284" y="139869"/>
                      <a:pt x="151284" y="145140"/>
                    </a:cubicBezTo>
                    <a:lnTo>
                      <a:pt x="151284" y="145665"/>
                    </a:lnTo>
                    <a:lnTo>
                      <a:pt x="151284" y="179621"/>
                    </a:lnTo>
                    <a:lnTo>
                      <a:pt x="151284" y="180116"/>
                    </a:lnTo>
                    <a:lnTo>
                      <a:pt x="75773" y="180116"/>
                    </a:lnTo>
                    <a:lnTo>
                      <a:pt x="75657" y="180116"/>
                    </a:lnTo>
                    <a:lnTo>
                      <a:pt x="75511" y="180116"/>
                    </a:lnTo>
                    <a:lnTo>
                      <a:pt x="0" y="180116"/>
                    </a:lnTo>
                    <a:lnTo>
                      <a:pt x="0" y="179621"/>
                    </a:lnTo>
                    <a:lnTo>
                      <a:pt x="0" y="145665"/>
                    </a:lnTo>
                    <a:lnTo>
                      <a:pt x="0" y="145140"/>
                    </a:lnTo>
                    <a:cubicBezTo>
                      <a:pt x="0" y="139869"/>
                      <a:pt x="9450" y="132152"/>
                      <a:pt x="30478" y="124580"/>
                    </a:cubicBezTo>
                    <a:cubicBezTo>
                      <a:pt x="36749" y="122338"/>
                      <a:pt x="47628" y="115844"/>
                      <a:pt x="49495" y="114824"/>
                    </a:cubicBezTo>
                    <a:cubicBezTo>
                      <a:pt x="49991" y="114562"/>
                      <a:pt x="50545" y="114387"/>
                      <a:pt x="51157" y="114387"/>
                    </a:cubicBezTo>
                    <a:close/>
                    <a:moveTo>
                      <a:pt x="75652" y="0"/>
                    </a:moveTo>
                    <a:cubicBezTo>
                      <a:pt x="76674" y="87"/>
                      <a:pt x="77869" y="379"/>
                      <a:pt x="79328" y="1077"/>
                    </a:cubicBezTo>
                    <a:cubicBezTo>
                      <a:pt x="82682" y="2679"/>
                      <a:pt x="116634" y="19250"/>
                      <a:pt x="129935" y="25773"/>
                    </a:cubicBezTo>
                    <a:cubicBezTo>
                      <a:pt x="131802" y="26676"/>
                      <a:pt x="132502" y="27695"/>
                      <a:pt x="132327" y="28656"/>
                    </a:cubicBezTo>
                    <a:cubicBezTo>
                      <a:pt x="132472" y="29588"/>
                      <a:pt x="131802" y="30461"/>
                      <a:pt x="130576" y="31161"/>
                    </a:cubicBezTo>
                    <a:cubicBezTo>
                      <a:pt x="130110" y="31423"/>
                      <a:pt x="128972" y="32005"/>
                      <a:pt x="127456" y="32762"/>
                    </a:cubicBezTo>
                    <a:lnTo>
                      <a:pt x="127456" y="49070"/>
                    </a:lnTo>
                    <a:cubicBezTo>
                      <a:pt x="128593" y="49740"/>
                      <a:pt x="129381" y="50934"/>
                      <a:pt x="129381" y="52361"/>
                    </a:cubicBezTo>
                    <a:cubicBezTo>
                      <a:pt x="129381" y="53613"/>
                      <a:pt x="128739" y="54662"/>
                      <a:pt x="127805" y="55361"/>
                    </a:cubicBezTo>
                    <a:cubicBezTo>
                      <a:pt x="127805" y="55361"/>
                      <a:pt x="129556" y="65175"/>
                      <a:pt x="129993" y="67359"/>
                    </a:cubicBezTo>
                    <a:cubicBezTo>
                      <a:pt x="130460" y="69543"/>
                      <a:pt x="120513" y="70068"/>
                      <a:pt x="121038" y="67359"/>
                    </a:cubicBezTo>
                    <a:cubicBezTo>
                      <a:pt x="121563" y="64622"/>
                      <a:pt x="123226" y="55361"/>
                      <a:pt x="123226" y="55361"/>
                    </a:cubicBezTo>
                    <a:cubicBezTo>
                      <a:pt x="122293" y="54662"/>
                      <a:pt x="121651" y="53613"/>
                      <a:pt x="121651" y="52361"/>
                    </a:cubicBezTo>
                    <a:cubicBezTo>
                      <a:pt x="121651" y="50934"/>
                      <a:pt x="122468" y="49740"/>
                      <a:pt x="123605" y="49070"/>
                    </a:cubicBezTo>
                    <a:lnTo>
                      <a:pt x="123605" y="34626"/>
                    </a:lnTo>
                    <a:cubicBezTo>
                      <a:pt x="119493" y="36636"/>
                      <a:pt x="114563" y="39023"/>
                      <a:pt x="111442" y="40509"/>
                    </a:cubicBezTo>
                    <a:cubicBezTo>
                      <a:pt x="111413" y="42722"/>
                      <a:pt x="111384" y="46508"/>
                      <a:pt x="111296" y="46566"/>
                    </a:cubicBezTo>
                    <a:cubicBezTo>
                      <a:pt x="110684" y="52012"/>
                      <a:pt x="109605" y="58040"/>
                      <a:pt x="109284" y="59758"/>
                    </a:cubicBezTo>
                    <a:cubicBezTo>
                      <a:pt x="109809" y="60020"/>
                      <a:pt x="112463" y="61768"/>
                      <a:pt x="112463" y="67126"/>
                    </a:cubicBezTo>
                    <a:cubicBezTo>
                      <a:pt x="112463" y="67155"/>
                      <a:pt x="112434" y="67184"/>
                      <a:pt x="112434" y="67213"/>
                    </a:cubicBezTo>
                    <a:cubicBezTo>
                      <a:pt x="112463" y="67359"/>
                      <a:pt x="112463" y="67505"/>
                      <a:pt x="112463" y="67650"/>
                    </a:cubicBezTo>
                    <a:cubicBezTo>
                      <a:pt x="111325" y="82590"/>
                      <a:pt x="105375" y="76154"/>
                      <a:pt x="104150" y="82706"/>
                    </a:cubicBezTo>
                    <a:cubicBezTo>
                      <a:pt x="102108" y="93569"/>
                      <a:pt x="92453" y="101432"/>
                      <a:pt x="86445" y="104169"/>
                    </a:cubicBezTo>
                    <a:cubicBezTo>
                      <a:pt x="82974" y="105742"/>
                      <a:pt x="79386" y="106528"/>
                      <a:pt x="75652" y="106615"/>
                    </a:cubicBezTo>
                    <a:cubicBezTo>
                      <a:pt x="71890" y="106528"/>
                      <a:pt x="68331" y="105742"/>
                      <a:pt x="64860" y="104169"/>
                    </a:cubicBezTo>
                    <a:cubicBezTo>
                      <a:pt x="58852" y="101432"/>
                      <a:pt x="49197" y="93569"/>
                      <a:pt x="47155" y="82706"/>
                    </a:cubicBezTo>
                    <a:cubicBezTo>
                      <a:pt x="45930" y="76154"/>
                      <a:pt x="39980" y="82590"/>
                      <a:pt x="38842" y="67650"/>
                    </a:cubicBezTo>
                    <a:cubicBezTo>
                      <a:pt x="38842" y="67505"/>
                      <a:pt x="38842" y="67359"/>
                      <a:pt x="38842" y="67213"/>
                    </a:cubicBezTo>
                    <a:cubicBezTo>
                      <a:pt x="38842" y="67184"/>
                      <a:pt x="38842" y="67155"/>
                      <a:pt x="38842" y="67126"/>
                    </a:cubicBezTo>
                    <a:cubicBezTo>
                      <a:pt x="38842" y="61768"/>
                      <a:pt x="41467" y="60020"/>
                      <a:pt x="41992" y="59758"/>
                    </a:cubicBezTo>
                    <a:cubicBezTo>
                      <a:pt x="41700" y="58040"/>
                      <a:pt x="40621" y="52012"/>
                      <a:pt x="39980" y="46566"/>
                    </a:cubicBezTo>
                    <a:cubicBezTo>
                      <a:pt x="39921" y="46508"/>
                      <a:pt x="39863" y="42722"/>
                      <a:pt x="39834" y="40509"/>
                    </a:cubicBezTo>
                    <a:cubicBezTo>
                      <a:pt x="34175" y="37800"/>
                      <a:pt x="22450" y="32151"/>
                      <a:pt x="20729" y="31161"/>
                    </a:cubicBezTo>
                    <a:cubicBezTo>
                      <a:pt x="19474" y="30461"/>
                      <a:pt x="18833" y="29588"/>
                      <a:pt x="18949" y="28656"/>
                    </a:cubicBezTo>
                    <a:cubicBezTo>
                      <a:pt x="18803" y="27695"/>
                      <a:pt x="19474" y="26676"/>
                      <a:pt x="21341" y="25773"/>
                    </a:cubicBezTo>
                    <a:cubicBezTo>
                      <a:pt x="34671" y="19250"/>
                      <a:pt x="68594" y="2679"/>
                      <a:pt x="71948" y="1077"/>
                    </a:cubicBezTo>
                    <a:cubicBezTo>
                      <a:pt x="73407" y="379"/>
                      <a:pt x="74631" y="87"/>
                      <a:pt x="75652" y="0"/>
                    </a:cubicBezTo>
                    <a:close/>
                  </a:path>
                </a:pathLst>
              </a:custGeom>
              <a:solidFill>
                <a:srgbClr val="E8BC2C"/>
              </a:solidFill>
              <a:ln>
                <a:noFill/>
              </a:ln>
            </p:spPr>
          </p:sp>
        </p:grpSp>
      </p:grpSp>
      <p:sp>
        <p:nvSpPr>
          <p:cNvPr id="17" name="矩形 16"/>
          <p:cNvSpPr/>
          <p:nvPr/>
        </p:nvSpPr>
        <p:spPr>
          <a:xfrm>
            <a:off x="-23711" y="4933713"/>
            <a:ext cx="6578404" cy="242470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3800" b="1" spc="120">
                <a:ln w="25400">
                  <a:solidFill>
                    <a:srgbClr val="E8BC2C"/>
                  </a:solidFill>
                </a:ln>
                <a:latin typeface="微软雅黑" panose="020B0503020204020204" charset="-122"/>
                <a:ea typeface="微软雅黑" panose="020B0503020204020204" charset="-122"/>
              </a:rPr>
              <a:t>PART 2</a:t>
            </a:r>
            <a:endParaRPr lang="en-US" sz="13800" b="1" spc="120">
              <a:ln w="25400">
                <a:solidFill>
                  <a:srgbClr val="E8BC2C"/>
                </a:solidFill>
              </a:ln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 rot="19440000">
            <a:off x="4502626" y="3958577"/>
            <a:ext cx="3893" cy="2501"/>
          </a:xfrm>
          <a:custGeom>
            <a:avLst/>
            <a:gdLst/>
            <a:ahLst/>
            <a:cxnLst/>
            <a:rect l="l" t="t" r="r" b="b"/>
            <a:pathLst>
              <a:path w="3893" h="2501">
                <a:moveTo>
                  <a:pt x="3893" y="0"/>
                </a:moveTo>
                <a:lnTo>
                  <a:pt x="0" y="2501"/>
                </a:lnTo>
                <a:lnTo>
                  <a:pt x="0" y="0"/>
                </a:lnTo>
                <a:lnTo>
                  <a:pt x="3893" y="0"/>
                </a:lnTo>
                <a:close/>
              </a:path>
            </a:pathLst>
          </a:custGeom>
          <a:solidFill>
            <a:schemeClr val="accent1"/>
          </a:solidFill>
          <a:ln w="12700" cap="flat" cmpd="sng">
            <a:solidFill>
              <a:schemeClr val="accent1">
                <a:shade val="50000"/>
              </a:schemeClr>
            </a:solidFill>
            <a:prstDash val="solid"/>
            <a:miter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0" name="任意多边形 9"/>
          <p:cNvSpPr/>
          <p:nvPr/>
        </p:nvSpPr>
        <p:spPr>
          <a:xfrm rot="19440000">
            <a:off x="5590691" y="3370650"/>
            <a:ext cx="698215" cy="3947843"/>
          </a:xfrm>
          <a:custGeom>
            <a:avLst/>
            <a:gdLst/>
            <a:ahLst/>
            <a:cxnLst/>
            <a:rect l="l" t="t" r="r" b="b"/>
            <a:pathLst>
              <a:path w="698215" h="3947843">
                <a:moveTo>
                  <a:pt x="698215" y="0"/>
                </a:moveTo>
                <a:lnTo>
                  <a:pt x="465900" y="150497"/>
                </a:lnTo>
                <a:lnTo>
                  <a:pt x="469708" y="156847"/>
                </a:lnTo>
                <a:lnTo>
                  <a:pt x="446223" y="156847"/>
                </a:lnTo>
                <a:lnTo>
                  <a:pt x="446223" y="989342"/>
                </a:lnTo>
                <a:lnTo>
                  <a:pt x="446223" y="3947843"/>
                </a:lnTo>
                <a:lnTo>
                  <a:pt x="43162" y="3661455"/>
                </a:lnTo>
                <a:lnTo>
                  <a:pt x="4443" y="399420"/>
                </a:lnTo>
                <a:lnTo>
                  <a:pt x="0" y="11430"/>
                </a:lnTo>
                <a:lnTo>
                  <a:pt x="3808" y="8890"/>
                </a:lnTo>
                <a:lnTo>
                  <a:pt x="698215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1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1" name="任意多边形 10"/>
          <p:cNvSpPr/>
          <p:nvPr/>
        </p:nvSpPr>
        <p:spPr>
          <a:xfrm rot="19440000">
            <a:off x="5511094" y="276206"/>
            <a:ext cx="3757988" cy="6323777"/>
          </a:xfrm>
          <a:custGeom>
            <a:avLst/>
            <a:gdLst/>
            <a:ahLst/>
            <a:cxnLst/>
            <a:rect l="l" t="t" r="r" b="b"/>
            <a:pathLst>
              <a:path w="3757988" h="6323777">
                <a:moveTo>
                  <a:pt x="3408733" y="0"/>
                </a:moveTo>
                <a:lnTo>
                  <a:pt x="3757988" y="252722"/>
                </a:lnTo>
                <a:cubicBezTo>
                  <a:pt x="2360331" y="1148681"/>
                  <a:pt x="1501798" y="1699844"/>
                  <a:pt x="343540" y="2442772"/>
                </a:cubicBezTo>
                <a:lnTo>
                  <a:pt x="325125" y="2454837"/>
                </a:lnTo>
                <a:lnTo>
                  <a:pt x="384181" y="6323777"/>
                </a:lnTo>
                <a:lnTo>
                  <a:pt x="0" y="6050735"/>
                </a:lnTo>
                <a:lnTo>
                  <a:pt x="0" y="2663111"/>
                </a:lnTo>
                <a:lnTo>
                  <a:pt x="0" y="2213544"/>
                </a:lnTo>
                <a:lnTo>
                  <a:pt x="318140" y="2007175"/>
                </a:lnTo>
                <a:lnTo>
                  <a:pt x="3408733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2" name="任意多边形 11"/>
          <p:cNvSpPr/>
          <p:nvPr/>
        </p:nvSpPr>
        <p:spPr>
          <a:xfrm rot="19440000">
            <a:off x="3453312" y="719638"/>
            <a:ext cx="3893163" cy="2314917"/>
          </a:xfrm>
          <a:custGeom>
            <a:avLst/>
            <a:gdLst/>
            <a:ahLst/>
            <a:cxnLst/>
            <a:rect l="l" t="t" r="r" b="b"/>
            <a:pathLst>
              <a:path w="3893163" h="2314917">
                <a:moveTo>
                  <a:pt x="3576935" y="0"/>
                </a:moveTo>
                <a:lnTo>
                  <a:pt x="3893163" y="228571"/>
                </a:lnTo>
                <a:lnTo>
                  <a:pt x="694051" y="2306028"/>
                </a:lnTo>
                <a:lnTo>
                  <a:pt x="0" y="2314917"/>
                </a:lnTo>
                <a:lnTo>
                  <a:pt x="3576935" y="0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1000"/>
                  <a:lumMod val="5000"/>
                  <a:lumOff val="95000"/>
                </a:schemeClr>
              </a:gs>
              <a:gs pos="74000">
                <a:srgbClr val="E8BC2C"/>
              </a:gs>
              <a:gs pos="83000">
                <a:srgbClr val="E8BC2C"/>
              </a:gs>
              <a:gs pos="100000">
                <a:srgbClr val="E8BC2C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sp>
        <p:nvSpPr>
          <p:cNvPr id="14" name="任意多边形 13"/>
          <p:cNvSpPr/>
          <p:nvPr/>
        </p:nvSpPr>
        <p:spPr>
          <a:xfrm rot="19440000">
            <a:off x="4614374" y="3924538"/>
            <a:ext cx="7996" cy="388401"/>
          </a:xfrm>
          <a:custGeom>
            <a:avLst/>
            <a:gdLst/>
            <a:ahLst/>
            <a:cxnLst/>
            <a:rect l="l" t="t" r="r" b="b"/>
            <a:pathLst>
              <a:path w="7996" h="388401">
                <a:moveTo>
                  <a:pt x="3075" y="0"/>
                </a:moveTo>
                <a:lnTo>
                  <a:pt x="7996" y="388401"/>
                </a:lnTo>
                <a:lnTo>
                  <a:pt x="0" y="1904"/>
                </a:lnTo>
                <a:lnTo>
                  <a:pt x="3075" y="0"/>
                </a:lnTo>
                <a:close/>
              </a:path>
            </a:pathLst>
          </a:custGeom>
          <a:solidFill>
            <a:srgbClr val="E8BC2C"/>
          </a:solidFill>
          <a:ln>
            <a:noFill/>
          </a:ln>
        </p:spPr>
        <p:txBody>
          <a:bodyPr wrap="square" anchor="ctr"/>
          <a:lstStyle>
            <a:lvl1pPr marL="0" lvl="0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1pPr>
            <a:lvl2pPr marL="457200" lvl="1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2pPr>
            <a:lvl3pPr marL="914400" lvl="2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3pPr>
            <a:lvl4pPr marL="1371600" lvl="3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4pPr>
            <a:lvl5pPr marL="1828800" lvl="4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5pPr>
            <a:lvl6pPr marL="2286000" lvl="5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6pPr>
            <a:lvl7pPr marL="2743200" lvl="6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7pPr>
            <a:lvl8pPr marL="3200400" lvl="7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8pPr>
            <a:lvl9pPr marL="3657600" lvl="8" algn="l" defTabSz="914400">
              <a:defRPr sz="1800" kern="1200">
                <a:solidFill>
                  <a:schemeClr val="lt1"/>
                </a:solidFill>
                <a:latin typeface="等线" panose="02010600030101010101" charset="-122"/>
                <a:ea typeface="等线" panose="02010600030101010101" charset="-122"/>
              </a:defRPr>
            </a:lvl9pPr>
          </a:lstStyle>
          <a:p>
            <a:pPr algn="ctr"/>
            <a:endParaRPr lang="zh-CN"/>
          </a:p>
        </p:txBody>
      </p:sp>
      <p:cxnSp>
        <p:nvCxnSpPr>
          <p:cNvPr id="38" name="直接连接符 37"/>
          <p:cNvCxnSpPr/>
          <p:nvPr/>
        </p:nvCxnSpPr>
        <p:spPr>
          <a:xfrm>
            <a:off x="6779895" y="2117725"/>
            <a:ext cx="5518150" cy="12700"/>
          </a:xfrm>
          <a:prstGeom prst="line">
            <a:avLst/>
          </a:prstGeom>
          <a:ln w="6350">
            <a:solidFill>
              <a:srgbClr val="E8BC2C"/>
            </a:solidFill>
            <a:prstDash val="solid"/>
            <a:miter/>
          </a:ln>
        </p:spPr>
      </p:cxnSp>
      <p:sp>
        <p:nvSpPr>
          <p:cNvPr id="39" name="矩形 38"/>
          <p:cNvSpPr/>
          <p:nvPr/>
        </p:nvSpPr>
        <p:spPr>
          <a:xfrm>
            <a:off x="6527800" y="2216150"/>
            <a:ext cx="5735955" cy="2073275"/>
          </a:xfrm>
          <a:prstGeom prst="rect">
            <a:avLst/>
          </a:prstGeom>
          <a:noFill/>
          <a:ln w="12700">
            <a:solidFill>
              <a:srgbClr val="E8BC2C"/>
            </a:solidFill>
            <a:prstDash val="solid"/>
            <a:miter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0" y="241604"/>
            <a:ext cx="1625232" cy="457812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6629010" y="2603370"/>
            <a:ext cx="573595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800" b="1" dirty="0">
                <a:ln>
                  <a:noFill/>
                </a:ln>
                <a:solidFill>
                  <a:srgbClr val="7E5D4A"/>
                </a:solidFill>
                <a:latin typeface="微软雅黑" panose="020B0503020204020204" charset="-122"/>
                <a:ea typeface="微软雅黑" panose="020B0503020204020204" charset="-122"/>
              </a:rPr>
              <a:t>访谈结果</a:t>
            </a:r>
            <a:endParaRPr lang="zh-CN" sz="4800" b="1" dirty="0">
              <a:ln>
                <a:noFill/>
              </a:ln>
              <a:solidFill>
                <a:srgbClr val="7E5D4A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/>
          <a:srcRect b="75221"/>
          <a:stretch>
            <a:fillRect/>
          </a:stretch>
        </p:blipFill>
        <p:spPr>
          <a:xfrm>
            <a:off x="-226695" y="-1905"/>
            <a:ext cx="12418695" cy="172783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" y="2"/>
            <a:ext cx="12191999" cy="6857997"/>
          </a:xfrm>
          <a:prstGeom prst="rect">
            <a:avLst/>
          </a:prstGeom>
          <a:blipFill rotWithShape="1">
            <a:blip r:embed="rId2">
              <a:alphaModFix amt="20000"/>
            </a:blip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436350" y="1905"/>
            <a:ext cx="758190" cy="6854190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1469952" y="2046675"/>
            <a:ext cx="666842" cy="173162"/>
            <a:chOff x="8316476" y="5567806"/>
            <a:chExt cx="1309489" cy="340041"/>
          </a:xfrm>
          <a:solidFill>
            <a:srgbClr val="E8BC2C"/>
          </a:solidFill>
        </p:grpSpPr>
        <p:sp>
          <p:nvSpPr>
            <p:cNvPr id="33" name="椭圆 32"/>
            <p:cNvSpPr/>
            <p:nvPr/>
          </p:nvSpPr>
          <p:spPr>
            <a:xfrm>
              <a:off x="9285924" y="5567806"/>
              <a:ext cx="340041" cy="340041"/>
            </a:xfrm>
            <a:prstGeom prst="ellipse">
              <a:avLst/>
            </a:prstGeom>
            <a:grpFill/>
            <a:ln w="12700">
              <a:solidFill>
                <a:srgbClr val="E8BC2C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8801200" y="5567806"/>
              <a:ext cx="340041" cy="340041"/>
            </a:xfrm>
            <a:prstGeom prst="ellipse">
              <a:avLst/>
            </a:prstGeom>
            <a:grpFill/>
            <a:ln w="12700">
              <a:solidFill>
                <a:srgbClr val="E8BC2C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8316476" y="5567806"/>
              <a:ext cx="340041" cy="340041"/>
            </a:xfrm>
            <a:prstGeom prst="ellipse">
              <a:avLst/>
            </a:prstGeom>
            <a:grpFill/>
            <a:ln w="12700">
              <a:solidFill>
                <a:srgbClr val="E8BC2C"/>
              </a:solidFill>
              <a:prstDash val="solid"/>
              <a:miter/>
            </a:ln>
          </p:spPr>
          <p:txBody>
            <a:bodyPr anchor="ctr"/>
            <a:lstStyle/>
            <a:p>
              <a:pPr algn="ctr"/>
              <a:endParaRPr lang="zh-CN">
                <a:solidFill>
                  <a:schemeClr val="lt1"/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10418843" y="1981653"/>
            <a:ext cx="303205" cy="303205"/>
            <a:chOff x="-661035" y="7493617"/>
            <a:chExt cx="2488565" cy="2488565"/>
          </a:xfrm>
          <a:solidFill>
            <a:srgbClr val="E8BC2C"/>
          </a:solidFill>
        </p:grpSpPr>
        <p:cxnSp>
          <p:nvCxnSpPr>
            <p:cNvPr id="17" name="直接连接符 16"/>
            <p:cNvCxnSpPr/>
            <p:nvPr/>
          </p:nvCxnSpPr>
          <p:spPr>
            <a:xfrm>
              <a:off x="-661035" y="8737900"/>
              <a:ext cx="2488565" cy="0"/>
            </a:xfrm>
            <a:prstGeom prst="line">
              <a:avLst/>
            </a:prstGeom>
            <a:grpFill/>
            <a:ln w="19050">
              <a:solidFill>
                <a:srgbClr val="E8BC2C"/>
              </a:solidFill>
              <a:prstDash val="solid"/>
              <a:miter/>
            </a:ln>
          </p:spPr>
        </p:cxnSp>
        <p:cxnSp>
          <p:nvCxnSpPr>
            <p:cNvPr id="18" name="直接连接符 17"/>
            <p:cNvCxnSpPr/>
            <p:nvPr/>
          </p:nvCxnSpPr>
          <p:spPr>
            <a:xfrm rot="5400000">
              <a:off x="-661035" y="8737900"/>
              <a:ext cx="2488565" cy="0"/>
            </a:xfrm>
            <a:prstGeom prst="line">
              <a:avLst/>
            </a:prstGeom>
            <a:grpFill/>
            <a:ln w="19050">
              <a:solidFill>
                <a:srgbClr val="E8BC2C"/>
              </a:solidFill>
              <a:prstDash val="solid"/>
              <a:miter/>
            </a:ln>
          </p:spPr>
        </p:cxnSp>
      </p:grpSp>
      <p:grpSp>
        <p:nvGrpSpPr>
          <p:cNvPr id="4" name="组合 3"/>
          <p:cNvGrpSpPr/>
          <p:nvPr/>
        </p:nvGrpSpPr>
        <p:grpSpPr>
          <a:xfrm>
            <a:off x="1086156" y="3502173"/>
            <a:ext cx="8862990" cy="3343351"/>
            <a:chOff x="1324373" y="4014662"/>
            <a:chExt cx="8862990" cy="3343351"/>
          </a:xfrm>
        </p:grpSpPr>
        <p:sp>
          <p:nvSpPr>
            <p:cNvPr id="22" name="文本框 21"/>
            <p:cNvSpPr txBox="1"/>
            <p:nvPr/>
          </p:nvSpPr>
          <p:spPr>
            <a:xfrm>
              <a:off x="1324373" y="4014662"/>
              <a:ext cx="4081004" cy="27394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工作时间</a:t>
              </a:r>
              <a:endPara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平时上班大概是从早上九点半到晚上六点，中间休息两个小时，一天工作六个半小时</a:t>
              </a:r>
              <a:r>
                <a: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；</a:t>
              </a: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出差看项目的时候就忙一会闲一会，时间比较没有规律，工作也比较弹性。</a:t>
              </a:r>
              <a:endPara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但</a:t>
              </a:r>
              <a:r>
                <a:rPr lang="zh-CN" altLang="en-US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也</a:t>
              </a: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不是下班了就没有事情了，必须要不断地学习，比如看论文获得行业的最新信息等等</a:t>
              </a:r>
              <a:r>
                <a:rPr lang="zh-CN" altLang="zh-CN" sz="18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endParaRPr lang="en-US" sz="1400" dirty="0">
                <a:solidFill>
                  <a:schemeClr val="bg1">
                    <a:lumMod val="75000"/>
                  </a:schemeClr>
                </a:solidFill>
                <a:latin typeface="思源黑体 CN Light"/>
                <a:ea typeface="思源黑体 CN Light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256829" y="4014662"/>
              <a:ext cx="3930534" cy="334335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2000" b="1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工作内容</a:t>
              </a:r>
              <a:endParaRPr lang="en-US" altLang="zh-CN" sz="2000" b="1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首先是有公司内部会议，比如说项目立项会、项目讨论会、投资回报会议等等，</a:t>
              </a:r>
              <a:r>
                <a: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了解</a:t>
              </a: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项目的具体情况，再通过自己提问获得项目的精髓。</a:t>
              </a:r>
              <a:endPara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然后就是见</a:t>
              </a:r>
              <a:r>
                <a:rPr lang="zh-CN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人，见客户，见老板</a:t>
              </a:r>
              <a:r>
                <a:rPr lang="zh-CN" altLang="en-US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。</a:t>
              </a:r>
              <a:r>
                <a:rPr lang="zh-CN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大部分</a:t>
              </a: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时间都在给人泡茶，与人交流。有普通合伙人，也就是</a:t>
              </a:r>
              <a:r>
                <a:rPr lang="en-US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GP</a:t>
              </a: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，是合作管理的，还有有限合伙人，是出钱的，</a:t>
              </a:r>
              <a:r>
                <a: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主要</a:t>
              </a: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工作就是通过和他们的交流解决双方的想法和诉求。</a:t>
              </a:r>
              <a:endParaRPr lang="en-US" sz="1200" dirty="0">
                <a:solidFill>
                  <a:schemeClr val="bg1">
                    <a:lumMod val="75000"/>
                  </a:schemeClr>
                </a:solidFill>
                <a:latin typeface="思源黑体 CN Light"/>
                <a:ea typeface="思源黑体 CN Ligh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590699" y="2486822"/>
            <a:ext cx="4412349" cy="959147"/>
            <a:chOff x="3314691" y="2361655"/>
            <a:chExt cx="4412349" cy="959147"/>
          </a:xfrm>
        </p:grpSpPr>
        <p:sp>
          <p:nvSpPr>
            <p:cNvPr id="28" name="文本框 27"/>
            <p:cNvSpPr txBox="1"/>
            <p:nvPr/>
          </p:nvSpPr>
          <p:spPr>
            <a:xfrm>
              <a:off x="3314691" y="2361655"/>
              <a:ext cx="4412349" cy="7684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4000" spc="120" dirty="0">
                  <a:ln>
                    <a:noFill/>
                  </a:ln>
                  <a:solidFill>
                    <a:srgbClr val="7E5D4A"/>
                  </a:solidFill>
                  <a:latin typeface="方正大黑体_GBK"/>
                  <a:ea typeface="方正大黑体_GBK"/>
                </a:rPr>
                <a:t>工作细节</a:t>
              </a:r>
              <a:endParaRPr lang="zh-CN" sz="4000" spc="120" dirty="0">
                <a:ln>
                  <a:noFill/>
                </a:ln>
                <a:solidFill>
                  <a:srgbClr val="7E5D4A"/>
                </a:solidFill>
                <a:latin typeface="方正大黑体_GBK"/>
                <a:ea typeface="方正大黑体_GBK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636702" y="2971026"/>
              <a:ext cx="3768327" cy="34977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endParaRPr lang="en-US" sz="1400" dirty="0">
                <a:solidFill>
                  <a:srgbClr val="237D3F">
                    <a:alpha val="20000"/>
                  </a:srgbClr>
                </a:solidFill>
                <a:latin typeface="思源黑体 CN Light"/>
                <a:ea typeface="思源黑体 CN Light"/>
              </a:endParaRP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40" y="241604"/>
            <a:ext cx="1625232" cy="45781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176" y="2"/>
            <a:ext cx="12191999" cy="6857997"/>
          </a:xfrm>
          <a:prstGeom prst="rect">
            <a:avLst/>
          </a:prstGeom>
          <a:blipFill rotWithShape="0">
            <a:blip r:embed="rId1">
              <a:alphaModFix amt="20000"/>
            </a:blip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pPr algn="ctr"/>
            <a:endParaRPr lang="zh-CN" dirty="0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6760290" y="2991597"/>
            <a:ext cx="1587500" cy="1587500"/>
          </a:xfrm>
          <a:prstGeom prst="ellipse">
            <a:avLst/>
          </a:prstGeom>
          <a:solidFill>
            <a:srgbClr val="E8BC2C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1436864" y="0"/>
            <a:ext cx="758190" cy="6854190"/>
          </a:xfrm>
          <a:prstGeom prst="rect">
            <a:avLst/>
          </a:prstGeom>
          <a:solidFill>
            <a:srgbClr val="E8BC2C"/>
          </a:solidFill>
          <a:ln>
            <a:noFill/>
          </a:ln>
        </p:spPr>
        <p:txBody>
          <a:bodyPr vert="horz" wrap="square" numCol="1" spcCol="0" anchor="ctr" anchorCtr="0"/>
          <a:lstStyle/>
          <a:p>
            <a:pPr lvl="0" algn="ctr">
              <a:buClrTx/>
              <a:buSzTx/>
              <a:buFontTx/>
            </a:pPr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6898643" y="3095790"/>
            <a:ext cx="1587500" cy="1587500"/>
          </a:xfrm>
          <a:prstGeom prst="ellipse">
            <a:avLst/>
          </a:prstGeom>
          <a:solidFill>
            <a:srgbClr val="E8BC2C">
              <a:alpha val="34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9156865" y="2548852"/>
            <a:ext cx="794880" cy="794880"/>
          </a:xfrm>
          <a:prstGeom prst="ellipse">
            <a:avLst/>
          </a:prstGeom>
          <a:solidFill>
            <a:srgbClr val="E8BC2C">
              <a:alpha val="34000"/>
            </a:srgbClr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8999794" y="4683290"/>
            <a:ext cx="483763" cy="483763"/>
          </a:xfrm>
          <a:prstGeom prst="ellipse">
            <a:avLst/>
          </a:prstGeom>
          <a:solidFill>
            <a:srgbClr val="E8BC2C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sp>
        <p:nvSpPr>
          <p:cNvPr id="15" name="椭圆 14"/>
          <p:cNvSpPr/>
          <p:nvPr/>
        </p:nvSpPr>
        <p:spPr>
          <a:xfrm>
            <a:off x="9734566" y="2147531"/>
            <a:ext cx="217179" cy="217179"/>
          </a:xfrm>
          <a:prstGeom prst="ellipse">
            <a:avLst/>
          </a:prstGeom>
          <a:solidFill>
            <a:srgbClr val="E8BC2C"/>
          </a:solid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  <a:latin typeface="思源黑体 CN Light"/>
              <a:ea typeface="思源黑体 CN Light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501109" y="1366416"/>
            <a:ext cx="4451084" cy="4099769"/>
            <a:chOff x="434309" y="1296670"/>
            <a:chExt cx="4451084" cy="4099769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583247" y="5396439"/>
              <a:ext cx="2488565" cy="0"/>
            </a:xfrm>
            <a:prstGeom prst="line">
              <a:avLst/>
            </a:prstGeom>
            <a:ln w="19050">
              <a:solidFill>
                <a:srgbClr val="E8BC2C"/>
              </a:solidFill>
              <a:prstDash val="solid"/>
              <a:miter/>
            </a:ln>
          </p:spPr>
        </p:cxnSp>
        <p:grpSp>
          <p:nvGrpSpPr>
            <p:cNvPr id="18" name="组合 17"/>
            <p:cNvGrpSpPr/>
            <p:nvPr/>
          </p:nvGrpSpPr>
          <p:grpSpPr>
            <a:xfrm>
              <a:off x="434309" y="1296670"/>
              <a:ext cx="4451084" cy="3712367"/>
              <a:chOff x="434309" y="1296670"/>
              <a:chExt cx="4451084" cy="3712367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434430" y="1296670"/>
                <a:ext cx="4412349" cy="7817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zh-CN" altLang="en-US" sz="4000" spc="120" dirty="0">
                    <a:solidFill>
                      <a:srgbClr val="237D3F"/>
                    </a:solidFill>
                    <a:latin typeface="思源黑体 CN Medium"/>
                    <a:ea typeface="思源黑体 CN Medium"/>
                  </a:rPr>
                  <a:t>投资</a:t>
                </a:r>
                <a:endParaRPr lang="en-US" sz="4000" spc="120" dirty="0">
                  <a:solidFill>
                    <a:srgbClr val="237D3F"/>
                  </a:solidFill>
                  <a:latin typeface="思源黑体 CN Medium"/>
                  <a:ea typeface="思源黑体 CN Medium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73044" y="2714182"/>
                <a:ext cx="4412349" cy="3497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endParaRPr lang="en-US" sz="1400" dirty="0">
                  <a:solidFill>
                    <a:schemeClr val="bg1">
                      <a:lumMod val="75000"/>
                    </a:schemeClr>
                  </a:solidFill>
                  <a:latin typeface="思源黑体 CN Light"/>
                  <a:ea typeface="思源黑体 CN Light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434309" y="2001291"/>
                <a:ext cx="3873680" cy="300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zh-CN" altLang="en-US" b="1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投资看重什么因素？</a:t>
                </a:r>
                <a:endParaRPr lang="en-US" altLang="zh-CN" b="1" kern="100" dirty="0">
                  <a:solidFill>
                    <a:schemeClr val="tx1">
                      <a:alpha val="20000"/>
                    </a:schemeClr>
                  </a:solidFill>
                  <a:latin typeface="黑体" panose="02010609060101010101" charset="-122"/>
                  <a:ea typeface="黑体" panose="02010609060101010101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zh-CN" sz="1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理论基础</a:t>
                </a:r>
                <a:r>
                  <a:rPr lang="zh-CN" altLang="en-US" sz="1600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、团队搭配、市场竞争、应用前景、商业化能力</a:t>
                </a:r>
                <a:endPara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endParaRPr lang="en-US" altLang="zh-CN" sz="1600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b="1" kern="100" dirty="0"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如何做好投资？</a:t>
                </a:r>
                <a:endParaRPr lang="en-US" altLang="zh-CN" b="1" kern="100" dirty="0"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/>
                  <a:t>➢</a:t>
                </a:r>
                <a:r>
                  <a:rPr lang="zh-CN" altLang="zh-CN" sz="1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投资最重要的是要抑制住人性的贪婪</a:t>
                </a:r>
                <a:endParaRPr lang="en-US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/>
                  <a:t>➢</a:t>
                </a:r>
                <a:r>
                  <a:rPr lang="zh-CN" altLang="zh-CN" sz="1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分散投资可以分散风险</a:t>
                </a:r>
                <a:r>
                  <a:rPr lang="zh-CN" altLang="en-US" sz="1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；</a:t>
                </a:r>
                <a:r>
                  <a:rPr lang="zh-CN" altLang="zh-CN" sz="1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要有不指望成功，也不担心失败的良好心态</a:t>
                </a:r>
                <a:endParaRPr lang="en-US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zh-CN" altLang="en-US" sz="1600" dirty="0"/>
                  <a:t>➢</a:t>
                </a:r>
                <a:r>
                  <a:rPr lang="zh-CN" altLang="zh-CN" sz="1600" kern="100" dirty="0">
                    <a:effectLst/>
                    <a:latin typeface="Calibri" panose="020F0502020204030204" pitchFamily="34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让专业的人做专业的事</a:t>
                </a:r>
                <a:endParaRPr lang="en-US" sz="1600" dirty="0">
                  <a:solidFill>
                    <a:schemeClr val="tx1">
                      <a:alpha val="20000"/>
                    </a:schemeClr>
                  </a:solidFill>
                  <a:latin typeface="黑体" panose="02010609060101010101" charset="-122"/>
                  <a:ea typeface="黑体" panose="02010609060101010101" charset="-122"/>
                </a:endParaRPr>
              </a:p>
            </p:txBody>
          </p:sp>
        </p:grpSp>
      </p:grpSp>
    </p:spTree>
  </p:cSld>
  <p:clrMapOvr>
    <a:masterClrMapping/>
  </p:clrMapOvr>
</p:sld>
</file>

<file path=ppt/tags/tag1.xml><?xml version="1.0" encoding="utf-8"?>
<p:tagLst xmlns:p="http://schemas.openxmlformats.org/presentationml/2006/main">
  <p:tag name="KSO_WPP_MARK_KEY" val="302f9c3b-fb33-499b-8881-4c191a45a519"/>
  <p:tag name="COMMONDATA" val="eyJoZGlkIjoiMTFlZjIzMmQyMjllNTBiODA2MDJmZDNlYzJmMTdmNmE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1473</Words>
  <Application>WPS 演示</Application>
  <PresentationFormat>宽屏</PresentationFormat>
  <Paragraphs>172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4" baseType="lpstr">
      <vt:lpstr>Arial</vt:lpstr>
      <vt:lpstr>宋体</vt:lpstr>
      <vt:lpstr>Wingdings</vt:lpstr>
      <vt:lpstr>等线</vt:lpstr>
      <vt:lpstr>思源黑体 CN Light</vt:lpstr>
      <vt:lpstr>黑体</vt:lpstr>
      <vt:lpstr>方正大黑体_GBK</vt:lpstr>
      <vt:lpstr>华文细黑</vt:lpstr>
      <vt:lpstr>Arial</vt:lpstr>
      <vt:lpstr>微软雅黑</vt:lpstr>
      <vt:lpstr>思源黑体 CN Medium</vt:lpstr>
      <vt:lpstr>Times New Roman</vt:lpstr>
      <vt:lpstr>方正兰亭中黑_GBK</vt:lpstr>
      <vt:lpstr>Calibri</vt:lpstr>
      <vt:lpstr>锐字工房灿烂大黑简1.0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其他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彩星、巧成拙</cp:lastModifiedBy>
  <cp:revision>5</cp:revision>
  <dcterms:created xsi:type="dcterms:W3CDTF">2022-11-21T10:37:00Z</dcterms:created>
  <dcterms:modified xsi:type="dcterms:W3CDTF">2023-06-02T10:47:40Z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797588805AC348E89F04CA295EF11172</vt:lpwstr>
  </property>
  <property fmtid="{D5CDD505-2E9C-101B-9397-08002B2CF9AE}" pid="3" name="KSOProductBuildVer">
    <vt:lpwstr>2052-11.1.0.14309</vt:lpwstr>
  </property>
</Properties>
</file>